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32"/>
  </p:notesMasterIdLst>
  <p:handoutMasterIdLst>
    <p:handoutMasterId r:id="rId33"/>
  </p:handoutMasterIdLst>
  <p:sldIdLst>
    <p:sldId id="281" r:id="rId6"/>
    <p:sldId id="291" r:id="rId7"/>
    <p:sldId id="322" r:id="rId8"/>
    <p:sldId id="296" r:id="rId9"/>
    <p:sldId id="302" r:id="rId10"/>
    <p:sldId id="303" r:id="rId11"/>
    <p:sldId id="304" r:id="rId12"/>
    <p:sldId id="305" r:id="rId13"/>
    <p:sldId id="307" r:id="rId14"/>
    <p:sldId id="306" r:id="rId15"/>
    <p:sldId id="308"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4" r:id="rId30"/>
    <p:sldId id="323" r:id="rId3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4421E-2E54-D131-0DE4-650B4DBA5CF4}" v="47" dt="2019-02-14T13:52:05.359"/>
    <p1510:client id="{FB2D03D6-404E-BE08-64A6-584A997BAA5F}" v="1" dt="2019-02-14T15:33:33.804"/>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88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Exequiel Gimenez" userId="S::pabloexequiel.gimenez@endava.com::51590685-05cc-4094-924e-6f1006760528" providerId="AD" clId="Web-{5E086F67-84A7-86CE-C48C-743C48A3E763}"/>
    <pc:docChg chg="addSld modSld">
      <pc:chgData name="Pablo Exequiel Gimenez" userId="S::pabloexequiel.gimenez@endava.com::51590685-05cc-4094-924e-6f1006760528" providerId="AD" clId="Web-{5E086F67-84A7-86CE-C48C-743C48A3E763}" dt="2018-12-20T14:53:01.185" v="106" actId="14100"/>
      <pc:docMkLst>
        <pc:docMk/>
      </pc:docMkLst>
      <pc:sldChg chg="modSp">
        <pc:chgData name="Pablo Exequiel Gimenez" userId="S::pabloexequiel.gimenez@endava.com::51590685-05cc-4094-924e-6f1006760528" providerId="AD" clId="Web-{5E086F67-84A7-86CE-C48C-743C48A3E763}" dt="2018-12-20T14:52:04.091" v="96" actId="1076"/>
        <pc:sldMkLst>
          <pc:docMk/>
          <pc:sldMk cId="2823197429" sldId="304"/>
        </pc:sldMkLst>
        <pc:picChg chg="mod">
          <ac:chgData name="Pablo Exequiel Gimenez" userId="S::pabloexequiel.gimenez@endava.com::51590685-05cc-4094-924e-6f1006760528" providerId="AD" clId="Web-{5E086F67-84A7-86CE-C48C-743C48A3E763}" dt="2018-12-20T14:52:04.091" v="96" actId="1076"/>
          <ac:picMkLst>
            <pc:docMk/>
            <pc:sldMk cId="2823197429" sldId="304"/>
            <ac:picMk id="3" creationId="{B8EB549D-6BF7-4333-A590-BE21FDD41A53}"/>
          </ac:picMkLst>
        </pc:picChg>
      </pc:sldChg>
      <pc:sldChg chg="modSp">
        <pc:chgData name="Pablo Exequiel Gimenez" userId="S::pabloexequiel.gimenez@endava.com::51590685-05cc-4094-924e-6f1006760528" providerId="AD" clId="Web-{5E086F67-84A7-86CE-C48C-743C48A3E763}" dt="2018-12-20T13:45:07.012" v="3" actId="20577"/>
        <pc:sldMkLst>
          <pc:docMk/>
          <pc:sldMk cId="1811273692" sldId="310"/>
        </pc:sldMkLst>
        <pc:spChg chg="mod">
          <ac:chgData name="Pablo Exequiel Gimenez" userId="S::pabloexequiel.gimenez@endava.com::51590685-05cc-4094-924e-6f1006760528" providerId="AD" clId="Web-{5E086F67-84A7-86CE-C48C-743C48A3E763}" dt="2018-12-20T13:45:07.012" v="3" actId="20577"/>
          <ac:spMkLst>
            <pc:docMk/>
            <pc:sldMk cId="1811273692" sldId="310"/>
            <ac:spMk id="4" creationId="{D55E6421-75B8-46C0-AEF3-6F7506D3031F}"/>
          </ac:spMkLst>
        </pc:spChg>
      </pc:sldChg>
      <pc:sldChg chg="addSp delSp modSp new">
        <pc:chgData name="Pablo Exequiel Gimenez" userId="S::pabloexequiel.gimenez@endava.com::51590685-05cc-4094-924e-6f1006760528" providerId="AD" clId="Web-{5E086F67-84A7-86CE-C48C-743C48A3E763}" dt="2018-12-20T14:27:42.291" v="35" actId="20577"/>
        <pc:sldMkLst>
          <pc:docMk/>
          <pc:sldMk cId="3833096168" sldId="311"/>
        </pc:sldMkLst>
        <pc:spChg chg="mod">
          <ac:chgData name="Pablo Exequiel Gimenez" userId="S::pabloexequiel.gimenez@endava.com::51590685-05cc-4094-924e-6f1006760528" providerId="AD" clId="Web-{5E086F67-84A7-86CE-C48C-743C48A3E763}" dt="2018-12-20T13:55:15.156" v="7" actId="20577"/>
          <ac:spMkLst>
            <pc:docMk/>
            <pc:sldMk cId="3833096168" sldId="311"/>
            <ac:spMk id="2" creationId="{12D28ADA-6F52-4430-AFE7-D0DEA33F64F4}"/>
          </ac:spMkLst>
        </pc:spChg>
        <pc:spChg chg="del">
          <ac:chgData name="Pablo Exequiel Gimenez" userId="S::pabloexequiel.gimenez@endava.com::51590685-05cc-4094-924e-6f1006760528" providerId="AD" clId="Web-{5E086F67-84A7-86CE-C48C-743C48A3E763}" dt="2018-12-20T13:57:15.342" v="10"/>
          <ac:spMkLst>
            <pc:docMk/>
            <pc:sldMk cId="3833096168" sldId="311"/>
            <ac:spMk id="3" creationId="{9B95D0A5-7FB4-42BF-9DBF-7986323B449D}"/>
          </ac:spMkLst>
        </pc:spChg>
        <pc:spChg chg="mod">
          <ac:chgData name="Pablo Exequiel Gimenez" userId="S::pabloexequiel.gimenez@endava.com::51590685-05cc-4094-924e-6f1006760528" providerId="AD" clId="Web-{5E086F67-84A7-86CE-C48C-743C48A3E763}" dt="2018-12-20T14:27:42.291" v="35" actId="20577"/>
          <ac:spMkLst>
            <pc:docMk/>
            <pc:sldMk cId="3833096168" sldId="311"/>
            <ac:spMk id="4" creationId="{3637F997-70F0-4464-B912-ADD7C23C68C3}"/>
          </ac:spMkLst>
        </pc:spChg>
        <pc:spChg chg="del">
          <ac:chgData name="Pablo Exequiel Gimenez" userId="S::pabloexequiel.gimenez@endava.com::51590685-05cc-4094-924e-6f1006760528" providerId="AD" clId="Web-{5E086F67-84A7-86CE-C48C-743C48A3E763}" dt="2018-12-20T13:57:21.811" v="11"/>
          <ac:spMkLst>
            <pc:docMk/>
            <pc:sldMk cId="3833096168" sldId="311"/>
            <ac:spMk id="5" creationId="{4721A55A-DDFB-407C-AE95-30F84101338A}"/>
          </ac:spMkLst>
        </pc:spChg>
        <pc:picChg chg="add mod">
          <ac:chgData name="Pablo Exequiel Gimenez" userId="S::pabloexequiel.gimenez@endava.com::51590685-05cc-4094-924e-6f1006760528" providerId="AD" clId="Web-{5E086F67-84A7-86CE-C48C-743C48A3E763}" dt="2018-12-20T14:27:25.822" v="34" actId="1076"/>
          <ac:picMkLst>
            <pc:docMk/>
            <pc:sldMk cId="3833096168" sldId="311"/>
            <ac:picMk id="3" creationId="{941A5B70-9D0C-4EC2-AC0A-46C60C3BB28C}"/>
          </ac:picMkLst>
        </pc:picChg>
      </pc:sldChg>
      <pc:sldChg chg="delSp modSp new">
        <pc:chgData name="Pablo Exequiel Gimenez" userId="S::pabloexequiel.gimenez@endava.com::51590685-05cc-4094-924e-6f1006760528" providerId="AD" clId="Web-{5E086F67-84A7-86CE-C48C-743C48A3E763}" dt="2018-12-20T14:48:39.843" v="68" actId="1076"/>
        <pc:sldMkLst>
          <pc:docMk/>
          <pc:sldMk cId="3915688442" sldId="312"/>
        </pc:sldMkLst>
        <pc:spChg chg="mod">
          <ac:chgData name="Pablo Exequiel Gimenez" userId="S::pabloexequiel.gimenez@endava.com::51590685-05cc-4094-924e-6f1006760528" providerId="AD" clId="Web-{5E086F67-84A7-86CE-C48C-743C48A3E763}" dt="2018-12-20T14:46:22.108" v="39" actId="20577"/>
          <ac:spMkLst>
            <pc:docMk/>
            <pc:sldMk cId="3915688442" sldId="312"/>
            <ac:spMk id="2" creationId="{659B7303-6260-46D8-A591-927AABB3A9A7}"/>
          </ac:spMkLst>
        </pc:spChg>
        <pc:spChg chg="mod">
          <ac:chgData name="Pablo Exequiel Gimenez" userId="S::pabloexequiel.gimenez@endava.com::51590685-05cc-4094-924e-6f1006760528" providerId="AD" clId="Web-{5E086F67-84A7-86CE-C48C-743C48A3E763}" dt="2018-12-20T14:48:33.577" v="67" actId="14100"/>
          <ac:spMkLst>
            <pc:docMk/>
            <pc:sldMk cId="3915688442" sldId="312"/>
            <ac:spMk id="3" creationId="{41319FFC-4226-433D-A6B0-BB9FCBADEE25}"/>
          </ac:spMkLst>
        </pc:spChg>
        <pc:spChg chg="mod">
          <ac:chgData name="Pablo Exequiel Gimenez" userId="S::pabloexequiel.gimenez@endava.com::51590685-05cc-4094-924e-6f1006760528" providerId="AD" clId="Web-{5E086F67-84A7-86CE-C48C-743C48A3E763}" dt="2018-12-20T14:48:39.843" v="68" actId="1076"/>
          <ac:spMkLst>
            <pc:docMk/>
            <pc:sldMk cId="3915688442" sldId="312"/>
            <ac:spMk id="4" creationId="{F3C9822F-E03D-4F72-8896-359FCB94B7AC}"/>
          </ac:spMkLst>
        </pc:spChg>
        <pc:spChg chg="del">
          <ac:chgData name="Pablo Exequiel Gimenez" userId="S::pabloexequiel.gimenez@endava.com::51590685-05cc-4094-924e-6f1006760528" providerId="AD" clId="Web-{5E086F67-84A7-86CE-C48C-743C48A3E763}" dt="2018-12-20T14:46:34.061" v="42"/>
          <ac:spMkLst>
            <pc:docMk/>
            <pc:sldMk cId="3915688442" sldId="312"/>
            <ac:spMk id="5" creationId="{CF17E339-7F96-4E98-A3F0-D41AE4DE9C10}"/>
          </ac:spMkLst>
        </pc:spChg>
      </pc:sldChg>
      <pc:sldChg chg="delSp modSp new">
        <pc:chgData name="Pablo Exequiel Gimenez" userId="S::pabloexequiel.gimenez@endava.com::51590685-05cc-4094-924e-6f1006760528" providerId="AD" clId="Web-{5E086F67-84A7-86CE-C48C-743C48A3E763}" dt="2018-12-20T14:50:55.826" v="95" actId="1076"/>
        <pc:sldMkLst>
          <pc:docMk/>
          <pc:sldMk cId="1041390945" sldId="313"/>
        </pc:sldMkLst>
        <pc:spChg chg="mod">
          <ac:chgData name="Pablo Exequiel Gimenez" userId="S::pabloexequiel.gimenez@endava.com::51590685-05cc-4094-924e-6f1006760528" providerId="AD" clId="Web-{5E086F67-84A7-86CE-C48C-743C48A3E763}" dt="2018-12-20T14:49:23.670" v="72" actId="20577"/>
          <ac:spMkLst>
            <pc:docMk/>
            <pc:sldMk cId="1041390945" sldId="313"/>
            <ac:spMk id="2" creationId="{88F82E68-2665-4121-9BF8-9DFB2566C982}"/>
          </ac:spMkLst>
        </pc:spChg>
        <pc:spChg chg="mod">
          <ac:chgData name="Pablo Exequiel Gimenez" userId="S::pabloexequiel.gimenez@endava.com::51590685-05cc-4094-924e-6f1006760528" providerId="AD" clId="Web-{5E086F67-84A7-86CE-C48C-743C48A3E763}" dt="2018-12-20T14:50:15.326" v="87" actId="20577"/>
          <ac:spMkLst>
            <pc:docMk/>
            <pc:sldMk cId="1041390945" sldId="313"/>
            <ac:spMk id="3" creationId="{760C0C3D-6396-46A4-A38A-A3541A149B73}"/>
          </ac:spMkLst>
        </pc:spChg>
        <pc:spChg chg="mod">
          <ac:chgData name="Pablo Exequiel Gimenez" userId="S::pabloexequiel.gimenez@endava.com::51590685-05cc-4094-924e-6f1006760528" providerId="AD" clId="Web-{5E086F67-84A7-86CE-C48C-743C48A3E763}" dt="2018-12-20T14:50:55.826" v="95" actId="1076"/>
          <ac:spMkLst>
            <pc:docMk/>
            <pc:sldMk cId="1041390945" sldId="313"/>
            <ac:spMk id="4" creationId="{51778F6D-C7D7-4150-AD6B-10FE55E43306}"/>
          </ac:spMkLst>
        </pc:spChg>
        <pc:spChg chg="del">
          <ac:chgData name="Pablo Exequiel Gimenez" userId="S::pabloexequiel.gimenez@endava.com::51590685-05cc-4094-924e-6f1006760528" providerId="AD" clId="Web-{5E086F67-84A7-86CE-C48C-743C48A3E763}" dt="2018-12-20T14:49:28.748" v="75"/>
          <ac:spMkLst>
            <pc:docMk/>
            <pc:sldMk cId="1041390945" sldId="313"/>
            <ac:spMk id="5" creationId="{28F68301-48A3-4F82-8FBC-EE098B359CCD}"/>
          </ac:spMkLst>
        </pc:spChg>
      </pc:sldChg>
      <pc:sldChg chg="delSp modSp new">
        <pc:chgData name="Pablo Exequiel Gimenez" userId="S::pabloexequiel.gimenez@endava.com::51590685-05cc-4094-924e-6f1006760528" providerId="AD" clId="Web-{5E086F67-84A7-86CE-C48C-743C48A3E763}" dt="2018-12-20T14:53:01.185" v="106" actId="14100"/>
        <pc:sldMkLst>
          <pc:docMk/>
          <pc:sldMk cId="783816699" sldId="314"/>
        </pc:sldMkLst>
        <pc:spChg chg="mod">
          <ac:chgData name="Pablo Exequiel Gimenez" userId="S::pabloexequiel.gimenez@endava.com::51590685-05cc-4094-924e-6f1006760528" providerId="AD" clId="Web-{5E086F67-84A7-86CE-C48C-743C48A3E763}" dt="2018-12-20T14:52:50.513" v="101" actId="20577"/>
          <ac:spMkLst>
            <pc:docMk/>
            <pc:sldMk cId="783816699" sldId="314"/>
            <ac:spMk id="2" creationId="{1F3F5164-3508-4E07-A937-78E9701F9883}"/>
          </ac:spMkLst>
        </pc:spChg>
        <pc:spChg chg="del">
          <ac:chgData name="Pablo Exequiel Gimenez" userId="S::pabloexequiel.gimenez@endava.com::51590685-05cc-4094-924e-6f1006760528" providerId="AD" clId="Web-{5E086F67-84A7-86CE-C48C-743C48A3E763}" dt="2018-12-20T14:52:56.201" v="104"/>
          <ac:spMkLst>
            <pc:docMk/>
            <pc:sldMk cId="783816699" sldId="314"/>
            <ac:spMk id="3" creationId="{D51FC268-B709-4860-996A-31D26DFCB92E}"/>
          </ac:spMkLst>
        </pc:spChg>
        <pc:spChg chg="mod">
          <ac:chgData name="Pablo Exequiel Gimenez" userId="S::pabloexequiel.gimenez@endava.com::51590685-05cc-4094-924e-6f1006760528" providerId="AD" clId="Web-{5E086F67-84A7-86CE-C48C-743C48A3E763}" dt="2018-12-20T14:53:01.185" v="106" actId="14100"/>
          <ac:spMkLst>
            <pc:docMk/>
            <pc:sldMk cId="783816699" sldId="314"/>
            <ac:spMk id="4" creationId="{61D33B68-A0EA-475F-9391-DCEEFE9E7115}"/>
          </ac:spMkLst>
        </pc:spChg>
        <pc:spChg chg="del">
          <ac:chgData name="Pablo Exequiel Gimenez" userId="S::pabloexequiel.gimenez@endava.com::51590685-05cc-4094-924e-6f1006760528" providerId="AD" clId="Web-{5E086F67-84A7-86CE-C48C-743C48A3E763}" dt="2018-12-20T14:52:58.123" v="105"/>
          <ac:spMkLst>
            <pc:docMk/>
            <pc:sldMk cId="783816699" sldId="314"/>
            <ac:spMk id="5" creationId="{B90EE5DB-F3D9-4640-8346-FF1F59E41D2B}"/>
          </ac:spMkLst>
        </pc:spChg>
      </pc:sldChg>
    </pc:docChg>
  </pc:docChgLst>
  <pc:docChgLst>
    <pc:chgData name="Pablo Exequiel Gimenez" userId="S::pabloexequiel.gimenez@endava.com::51590685-05cc-4094-924e-6f1006760528" providerId="AD" clId="Web-{E615CE50-84ED-AFA9-FF2C-35AEC732F886}"/>
    <pc:docChg chg="modSld">
      <pc:chgData name="Pablo Exequiel Gimenez" userId="S::pabloexequiel.gimenez@endava.com::51590685-05cc-4094-924e-6f1006760528" providerId="AD" clId="Web-{E615CE50-84ED-AFA9-FF2C-35AEC732F886}" dt="2018-12-19T20:50:46.978" v="34" actId="1076"/>
      <pc:docMkLst>
        <pc:docMk/>
      </pc:docMkLst>
      <pc:sldChg chg="addSp delSp modSp">
        <pc:chgData name="Pablo Exequiel Gimenez" userId="S::pabloexequiel.gimenez@endava.com::51590685-05cc-4094-924e-6f1006760528" providerId="AD" clId="Web-{E615CE50-84ED-AFA9-FF2C-35AEC732F886}" dt="2018-12-19T20:50:46.978" v="34" actId="1076"/>
        <pc:sldMkLst>
          <pc:docMk/>
          <pc:sldMk cId="1811273692" sldId="310"/>
        </pc:sldMkLst>
        <pc:spChg chg="del">
          <ac:chgData name="Pablo Exequiel Gimenez" userId="S::pabloexequiel.gimenez@endava.com::51590685-05cc-4094-924e-6f1006760528" providerId="AD" clId="Web-{E615CE50-84ED-AFA9-FF2C-35AEC732F886}" dt="2018-12-19T20:45:48.332" v="0"/>
          <ac:spMkLst>
            <pc:docMk/>
            <pc:sldMk cId="1811273692" sldId="310"/>
            <ac:spMk id="3" creationId="{4E69B855-BE71-469B-905F-4929B019E385}"/>
          </ac:spMkLst>
        </pc:spChg>
        <pc:spChg chg="mod">
          <ac:chgData name="Pablo Exequiel Gimenez" userId="S::pabloexequiel.gimenez@endava.com::51590685-05cc-4094-924e-6f1006760528" providerId="AD" clId="Web-{E615CE50-84ED-AFA9-FF2C-35AEC732F886}" dt="2018-12-19T20:49:14.425" v="30" actId="20577"/>
          <ac:spMkLst>
            <pc:docMk/>
            <pc:sldMk cId="1811273692" sldId="310"/>
            <ac:spMk id="4" creationId="{D55E6421-75B8-46C0-AEF3-6F7506D3031F}"/>
          </ac:spMkLst>
        </pc:spChg>
        <pc:spChg chg="del">
          <ac:chgData name="Pablo Exequiel Gimenez" userId="S::pabloexequiel.gimenez@endava.com::51590685-05cc-4094-924e-6f1006760528" providerId="AD" clId="Web-{E615CE50-84ED-AFA9-FF2C-35AEC732F886}" dt="2018-12-19T20:45:49.270" v="1"/>
          <ac:spMkLst>
            <pc:docMk/>
            <pc:sldMk cId="1811273692" sldId="310"/>
            <ac:spMk id="5" creationId="{0FEB9937-D367-4746-A52D-6E712F9F3AA5}"/>
          </ac:spMkLst>
        </pc:spChg>
        <pc:picChg chg="add mod">
          <ac:chgData name="Pablo Exequiel Gimenez" userId="S::pabloexequiel.gimenez@endava.com::51590685-05cc-4094-924e-6f1006760528" providerId="AD" clId="Web-{E615CE50-84ED-AFA9-FF2C-35AEC732F886}" dt="2018-12-19T20:50:46.978" v="34" actId="1076"/>
          <ac:picMkLst>
            <pc:docMk/>
            <pc:sldMk cId="1811273692" sldId="310"/>
            <ac:picMk id="6" creationId="{FA9B8DCF-E94E-4FB9-B67C-FB9F30E1C24E}"/>
          </ac:picMkLst>
        </pc:picChg>
      </pc:sldChg>
    </pc:docChg>
  </pc:docChgLst>
  <pc:docChgLst>
    <pc:chgData name="Pablo Exequiel Gimenez" userId="S::pabloexequiel.gimenez@endava.com::51590685-05cc-4094-924e-6f1006760528" providerId="AD" clId="Web-{217F05BF-426F-EF6D-6AEE-2235E62D4299}"/>
    <pc:docChg chg="addSld modSld sldOrd">
      <pc:chgData name="Pablo Exequiel Gimenez" userId="S::pabloexequiel.gimenez@endava.com::51590685-05cc-4094-924e-6f1006760528" providerId="AD" clId="Web-{217F05BF-426F-EF6D-6AEE-2235E62D4299}" dt="2018-12-18T20:40:59.617" v="572" actId="20577"/>
      <pc:docMkLst>
        <pc:docMk/>
      </pc:docMkLst>
      <pc:sldChg chg="addSp modSp">
        <pc:chgData name="Pablo Exequiel Gimenez" userId="S::pabloexequiel.gimenez@endava.com::51590685-05cc-4094-924e-6f1006760528" providerId="AD" clId="Web-{217F05BF-426F-EF6D-6AEE-2235E62D4299}" dt="2018-12-18T14:56:54.171" v="113" actId="1076"/>
        <pc:sldMkLst>
          <pc:docMk/>
          <pc:sldMk cId="3021712254" sldId="296"/>
        </pc:sldMkLst>
        <pc:spChg chg="mod">
          <ac:chgData name="Pablo Exequiel Gimenez" userId="S::pabloexequiel.gimenez@endava.com::51590685-05cc-4094-924e-6f1006760528" providerId="AD" clId="Web-{217F05BF-426F-EF6D-6AEE-2235E62D4299}" dt="2018-12-18T14:56:44.374" v="111" actId="1076"/>
          <ac:spMkLst>
            <pc:docMk/>
            <pc:sldMk cId="3021712254" sldId="296"/>
            <ac:spMk id="17" creationId="{00000000-0000-0000-0000-000000000000}"/>
          </ac:spMkLst>
        </pc:spChg>
        <pc:picChg chg="add mod">
          <ac:chgData name="Pablo Exequiel Gimenez" userId="S::pabloexequiel.gimenez@endava.com::51590685-05cc-4094-924e-6f1006760528" providerId="AD" clId="Web-{217F05BF-426F-EF6D-6AEE-2235E62D4299}" dt="2018-12-18T14:56:54.171" v="113" actId="1076"/>
          <ac:picMkLst>
            <pc:docMk/>
            <pc:sldMk cId="3021712254" sldId="296"/>
            <ac:picMk id="3" creationId="{6C622582-1308-492B-A63E-7605B87D6A28}"/>
          </ac:picMkLst>
        </pc:picChg>
      </pc:sldChg>
      <pc:sldChg chg="addSp delSp modSp">
        <pc:chgData name="Pablo Exequiel Gimenez" userId="S::pabloexequiel.gimenez@endava.com::51590685-05cc-4094-924e-6f1006760528" providerId="AD" clId="Web-{217F05BF-426F-EF6D-6AEE-2235E62D4299}" dt="2018-12-18T14:53:54.056" v="98" actId="14100"/>
        <pc:sldMkLst>
          <pc:docMk/>
          <pc:sldMk cId="2823197429" sldId="304"/>
        </pc:sldMkLst>
        <pc:spChg chg="del">
          <ac:chgData name="Pablo Exequiel Gimenez" userId="S::pabloexequiel.gimenez@endava.com::51590685-05cc-4094-924e-6f1006760528" providerId="AD" clId="Web-{217F05BF-426F-EF6D-6AEE-2235E62D4299}" dt="2018-12-18T13:56:55.702" v="0"/>
          <ac:spMkLst>
            <pc:docMk/>
            <pc:sldMk cId="2823197429" sldId="304"/>
            <ac:spMk id="3" creationId="{F70A163F-B352-4E9A-B5FE-12507A4AC5DF}"/>
          </ac:spMkLst>
        </pc:spChg>
        <pc:spChg chg="mod">
          <ac:chgData name="Pablo Exequiel Gimenez" userId="S::pabloexequiel.gimenez@endava.com::51590685-05cc-4094-924e-6f1006760528" providerId="AD" clId="Web-{217F05BF-426F-EF6D-6AEE-2235E62D4299}" dt="2018-12-18T14:02:38.215" v="19" actId="20577"/>
          <ac:spMkLst>
            <pc:docMk/>
            <pc:sldMk cId="2823197429" sldId="304"/>
            <ac:spMk id="4" creationId="{CE2FCC62-17F9-4D22-AF26-68EF32FD4555}"/>
          </ac:spMkLst>
        </pc:spChg>
        <pc:spChg chg="del">
          <ac:chgData name="Pablo Exequiel Gimenez" userId="S::pabloexequiel.gimenez@endava.com::51590685-05cc-4094-924e-6f1006760528" providerId="AD" clId="Web-{217F05BF-426F-EF6D-6AEE-2235E62D4299}" dt="2018-12-18T13:56:58.233" v="1"/>
          <ac:spMkLst>
            <pc:docMk/>
            <pc:sldMk cId="2823197429" sldId="304"/>
            <ac:spMk id="5" creationId="{860DF958-C0C4-4809-ABDA-697C38220713}"/>
          </ac:spMkLst>
        </pc:spChg>
        <pc:picChg chg="add mod">
          <ac:chgData name="Pablo Exequiel Gimenez" userId="S::pabloexequiel.gimenez@endava.com::51590685-05cc-4094-924e-6f1006760528" providerId="AD" clId="Web-{217F05BF-426F-EF6D-6AEE-2235E62D4299}" dt="2018-12-18T14:53:54.056" v="98" actId="14100"/>
          <ac:picMkLst>
            <pc:docMk/>
            <pc:sldMk cId="2823197429" sldId="304"/>
            <ac:picMk id="3" creationId="{B8EB549D-6BF7-4333-A590-BE21FDD41A53}"/>
          </ac:picMkLst>
        </pc:picChg>
      </pc:sldChg>
      <pc:sldChg chg="addSp delSp modSp new">
        <pc:chgData name="Pablo Exequiel Gimenez" userId="S::pabloexequiel.gimenez@endava.com::51590685-05cc-4094-924e-6f1006760528" providerId="AD" clId="Web-{217F05BF-426F-EF6D-6AEE-2235E62D4299}" dt="2018-12-18T15:02:10.791" v="122" actId="20577"/>
        <pc:sldMkLst>
          <pc:docMk/>
          <pc:sldMk cId="1060177724" sldId="305"/>
        </pc:sldMkLst>
        <pc:spChg chg="mod">
          <ac:chgData name="Pablo Exequiel Gimenez" userId="S::pabloexequiel.gimenez@endava.com::51590685-05cc-4094-924e-6f1006760528" providerId="AD" clId="Web-{217F05BF-426F-EF6D-6AEE-2235E62D4299}" dt="2018-12-18T14:19:12.083" v="46" actId="20577"/>
          <ac:spMkLst>
            <pc:docMk/>
            <pc:sldMk cId="1060177724" sldId="305"/>
            <ac:spMk id="2" creationId="{BBAFAD18-705B-4F7D-8460-B75C97FE4C83}"/>
          </ac:spMkLst>
        </pc:spChg>
        <pc:spChg chg="del">
          <ac:chgData name="Pablo Exequiel Gimenez" userId="S::pabloexequiel.gimenez@endava.com::51590685-05cc-4094-924e-6f1006760528" providerId="AD" clId="Web-{217F05BF-426F-EF6D-6AEE-2235E62D4299}" dt="2018-12-18T14:18:48.880" v="21"/>
          <ac:spMkLst>
            <pc:docMk/>
            <pc:sldMk cId="1060177724" sldId="305"/>
            <ac:spMk id="3" creationId="{3D1C809B-F157-434D-B448-82EDA29A2C36}"/>
          </ac:spMkLst>
        </pc:spChg>
        <pc:spChg chg="mod">
          <ac:chgData name="Pablo Exequiel Gimenez" userId="S::pabloexequiel.gimenez@endava.com::51590685-05cc-4094-924e-6f1006760528" providerId="AD" clId="Web-{217F05BF-426F-EF6D-6AEE-2235E62D4299}" dt="2018-12-18T15:02:10.791" v="122" actId="20577"/>
          <ac:spMkLst>
            <pc:docMk/>
            <pc:sldMk cId="1060177724" sldId="305"/>
            <ac:spMk id="4" creationId="{0B5C7290-9D5C-4202-A61A-EE89FD8BADCE}"/>
          </ac:spMkLst>
        </pc:spChg>
        <pc:spChg chg="del">
          <ac:chgData name="Pablo Exequiel Gimenez" userId="S::pabloexequiel.gimenez@endava.com::51590685-05cc-4094-924e-6f1006760528" providerId="AD" clId="Web-{217F05BF-426F-EF6D-6AEE-2235E62D4299}" dt="2018-12-18T14:18:50.396" v="22"/>
          <ac:spMkLst>
            <pc:docMk/>
            <pc:sldMk cId="1060177724" sldId="305"/>
            <ac:spMk id="5" creationId="{7433E8AF-E5F3-4CA6-860E-AF0662DB6D9C}"/>
          </ac:spMkLst>
        </pc:spChg>
        <pc:picChg chg="add del mod">
          <ac:chgData name="Pablo Exequiel Gimenez" userId="S::pabloexequiel.gimenez@endava.com::51590685-05cc-4094-924e-6f1006760528" providerId="AD" clId="Web-{217F05BF-426F-EF6D-6AEE-2235E62D4299}" dt="2018-12-18T14:51:17.708" v="80"/>
          <ac:picMkLst>
            <pc:docMk/>
            <pc:sldMk cId="1060177724" sldId="305"/>
            <ac:picMk id="3" creationId="{5AC7658D-F5A0-4AB4-B138-249900BB4DE2}"/>
          </ac:picMkLst>
        </pc:picChg>
        <pc:picChg chg="add del mod">
          <ac:chgData name="Pablo Exequiel Gimenez" userId="S::pabloexequiel.gimenez@endava.com::51590685-05cc-4094-924e-6f1006760528" providerId="AD" clId="Web-{217F05BF-426F-EF6D-6AEE-2235E62D4299}" dt="2018-12-18T14:52:59.101" v="87"/>
          <ac:picMkLst>
            <pc:docMk/>
            <pc:sldMk cId="1060177724" sldId="305"/>
            <ac:picMk id="6" creationId="{D6AC78BA-A7D2-482B-AFCD-2AE92B4ED4E5}"/>
          </ac:picMkLst>
        </pc:picChg>
        <pc:picChg chg="add del mod">
          <ac:chgData name="Pablo Exequiel Gimenez" userId="S::pabloexequiel.gimenez@endava.com::51590685-05cc-4094-924e-6f1006760528" providerId="AD" clId="Web-{217F05BF-426F-EF6D-6AEE-2235E62D4299}" dt="2018-12-18T14:53:33.977" v="93"/>
          <ac:picMkLst>
            <pc:docMk/>
            <pc:sldMk cId="1060177724" sldId="305"/>
            <ac:picMk id="8" creationId="{92EF2DFA-E104-4A0D-AF69-659D00ECAFC3}"/>
          </ac:picMkLst>
        </pc:picChg>
        <pc:picChg chg="add del mod">
          <ac:chgData name="Pablo Exequiel Gimenez" userId="S::pabloexequiel.gimenez@endava.com::51590685-05cc-4094-924e-6f1006760528" providerId="AD" clId="Web-{217F05BF-426F-EF6D-6AEE-2235E62D4299}" dt="2018-12-18T14:56:12.389" v="106"/>
          <ac:picMkLst>
            <pc:docMk/>
            <pc:sldMk cId="1060177724" sldId="305"/>
            <ac:picMk id="10" creationId="{011C1AEA-9B31-4A4D-98F1-A04C3D34116F}"/>
          </ac:picMkLst>
        </pc:picChg>
        <pc:picChg chg="add mod">
          <ac:chgData name="Pablo Exequiel Gimenez" userId="S::pabloexequiel.gimenez@endava.com::51590685-05cc-4094-924e-6f1006760528" providerId="AD" clId="Web-{217F05BF-426F-EF6D-6AEE-2235E62D4299}" dt="2018-12-18T14:56:25.827" v="110" actId="14100"/>
          <ac:picMkLst>
            <pc:docMk/>
            <pc:sldMk cId="1060177724" sldId="305"/>
            <ac:picMk id="12" creationId="{C4A3E255-57CC-4CBD-BB82-C40B79DE5932}"/>
          </ac:picMkLst>
        </pc:picChg>
      </pc:sldChg>
      <pc:sldChg chg="addSp delSp modSp new ord">
        <pc:chgData name="Pablo Exequiel Gimenez" userId="S::pabloexequiel.gimenez@endava.com::51590685-05cc-4094-924e-6f1006760528" providerId="AD" clId="Web-{217F05BF-426F-EF6D-6AEE-2235E62D4299}" dt="2018-12-18T15:13:36.235" v="222"/>
        <pc:sldMkLst>
          <pc:docMk/>
          <pc:sldMk cId="1559561901" sldId="306"/>
        </pc:sldMkLst>
        <pc:spChg chg="mod">
          <ac:chgData name="Pablo Exequiel Gimenez" userId="S::pabloexequiel.gimenez@endava.com::51590685-05cc-4094-924e-6f1006760528" providerId="AD" clId="Web-{217F05BF-426F-EF6D-6AEE-2235E62D4299}" dt="2018-12-18T14:57:25.657" v="117" actId="20577"/>
          <ac:spMkLst>
            <pc:docMk/>
            <pc:sldMk cId="1559561901" sldId="306"/>
            <ac:spMk id="2" creationId="{31EDBADA-DE19-43BF-A31C-5406D0377F9C}"/>
          </ac:spMkLst>
        </pc:spChg>
        <pc:spChg chg="del">
          <ac:chgData name="Pablo Exequiel Gimenez" userId="S::pabloexequiel.gimenez@endava.com::51590685-05cc-4094-924e-6f1006760528" providerId="AD" clId="Web-{217F05BF-426F-EF6D-6AEE-2235E62D4299}" dt="2018-12-18T15:11:28.246" v="123"/>
          <ac:spMkLst>
            <pc:docMk/>
            <pc:sldMk cId="1559561901" sldId="306"/>
            <ac:spMk id="3" creationId="{B236F9A2-5E41-4CE0-AC1D-FD0A58F284FA}"/>
          </ac:spMkLst>
        </pc:spChg>
        <pc:spChg chg="del">
          <ac:chgData name="Pablo Exequiel Gimenez" userId="S::pabloexequiel.gimenez@endava.com::51590685-05cc-4094-924e-6f1006760528" providerId="AD" clId="Web-{217F05BF-426F-EF6D-6AEE-2235E62D4299}" dt="2018-12-18T15:12:11.045" v="157"/>
          <ac:spMkLst>
            <pc:docMk/>
            <pc:sldMk cId="1559561901" sldId="306"/>
            <ac:spMk id="4" creationId="{DA8A8A70-BBF8-4C6A-8AFE-EB1F8DBBB81D}"/>
          </ac:spMkLst>
        </pc:spChg>
        <pc:spChg chg="del">
          <ac:chgData name="Pablo Exequiel Gimenez" userId="S::pabloexequiel.gimenez@endava.com::51590685-05cc-4094-924e-6f1006760528" providerId="AD" clId="Web-{217F05BF-426F-EF6D-6AEE-2235E62D4299}" dt="2018-12-18T14:57:28.001" v="120"/>
          <ac:spMkLst>
            <pc:docMk/>
            <pc:sldMk cId="1559561901" sldId="306"/>
            <ac:spMk id="5" creationId="{7D9C4FE7-2229-4DDD-BDF6-71B187967482}"/>
          </ac:spMkLst>
        </pc:spChg>
        <pc:spChg chg="add del mod">
          <ac:chgData name="Pablo Exequiel Gimenez" userId="S::pabloexequiel.gimenez@endava.com::51590685-05cc-4094-924e-6f1006760528" providerId="AD" clId="Web-{217F05BF-426F-EF6D-6AEE-2235E62D4299}" dt="2018-12-18T15:12:07.732" v="156"/>
          <ac:spMkLst>
            <pc:docMk/>
            <pc:sldMk cId="1559561901" sldId="306"/>
            <ac:spMk id="8" creationId="{125EA8EF-3301-4A26-81DD-8AF2299DFA53}"/>
          </ac:spMkLst>
        </pc:spChg>
        <pc:graphicFrameChg chg="add mod ord modGraphic">
          <ac:chgData name="Pablo Exequiel Gimenez" userId="S::pabloexequiel.gimenez@endava.com::51590685-05cc-4094-924e-6f1006760528" providerId="AD" clId="Web-{217F05BF-426F-EF6D-6AEE-2235E62D4299}" dt="2018-12-18T15:13:02.781" v="220" actId="1076"/>
          <ac:graphicFrameMkLst>
            <pc:docMk/>
            <pc:sldMk cId="1559561901" sldId="306"/>
            <ac:graphicFrameMk id="7" creationId="{7B3E778A-EB49-4970-9CAA-27C496C1D003}"/>
          </ac:graphicFrameMkLst>
        </pc:graphicFrameChg>
      </pc:sldChg>
      <pc:sldChg chg="addSp delSp modSp new">
        <pc:chgData name="Pablo Exequiel Gimenez" userId="S::pabloexequiel.gimenez@endava.com::51590685-05cc-4094-924e-6f1006760528" providerId="AD" clId="Web-{217F05BF-426F-EF6D-6AEE-2235E62D4299}" dt="2018-12-18T18:35:19.589" v="281" actId="20577"/>
        <pc:sldMkLst>
          <pc:docMk/>
          <pc:sldMk cId="4172423681" sldId="307"/>
        </pc:sldMkLst>
        <pc:spChg chg="mod">
          <ac:chgData name="Pablo Exequiel Gimenez" userId="S::pabloexequiel.gimenez@endava.com::51590685-05cc-4094-924e-6f1006760528" providerId="AD" clId="Web-{217F05BF-426F-EF6D-6AEE-2235E62D4299}" dt="2018-12-18T15:13:44.470" v="225" actId="20577"/>
          <ac:spMkLst>
            <pc:docMk/>
            <pc:sldMk cId="4172423681" sldId="307"/>
            <ac:spMk id="2" creationId="{7CFFC2E8-6A7E-4010-AA5D-4A5B2076A427}"/>
          </ac:spMkLst>
        </pc:spChg>
        <pc:spChg chg="del">
          <ac:chgData name="Pablo Exequiel Gimenez" userId="S::pabloexequiel.gimenez@endava.com::51590685-05cc-4094-924e-6f1006760528" providerId="AD" clId="Web-{217F05BF-426F-EF6D-6AEE-2235E62D4299}" dt="2018-12-18T15:13:47.829" v="228"/>
          <ac:spMkLst>
            <pc:docMk/>
            <pc:sldMk cId="4172423681" sldId="307"/>
            <ac:spMk id="3" creationId="{38A0A282-1ED6-4DE5-A598-BAF2F395E9C0}"/>
          </ac:spMkLst>
        </pc:spChg>
        <pc:spChg chg="mod">
          <ac:chgData name="Pablo Exequiel Gimenez" userId="S::pabloexequiel.gimenez@endava.com::51590685-05cc-4094-924e-6f1006760528" providerId="AD" clId="Web-{217F05BF-426F-EF6D-6AEE-2235E62D4299}" dt="2018-12-18T18:35:19.589" v="281" actId="20577"/>
          <ac:spMkLst>
            <pc:docMk/>
            <pc:sldMk cId="4172423681" sldId="307"/>
            <ac:spMk id="4" creationId="{5861BBDE-5F77-4FF4-BE10-362F850C31B1}"/>
          </ac:spMkLst>
        </pc:spChg>
        <pc:spChg chg="del">
          <ac:chgData name="Pablo Exequiel Gimenez" userId="S::pabloexequiel.gimenez@endava.com::51590685-05cc-4094-924e-6f1006760528" providerId="AD" clId="Web-{217F05BF-426F-EF6D-6AEE-2235E62D4299}" dt="2018-12-18T15:13:49.376" v="229"/>
          <ac:spMkLst>
            <pc:docMk/>
            <pc:sldMk cId="4172423681" sldId="307"/>
            <ac:spMk id="5" creationId="{E5015370-5F63-4CD4-AC3D-18B39C9BA8B6}"/>
          </ac:spMkLst>
        </pc:spChg>
        <pc:picChg chg="add del mod">
          <ac:chgData name="Pablo Exequiel Gimenez" userId="S::pabloexequiel.gimenez@endava.com::51590685-05cc-4094-924e-6f1006760528" providerId="AD" clId="Web-{217F05BF-426F-EF6D-6AEE-2235E62D4299}" dt="2018-12-18T16:09:17.424" v="245"/>
          <ac:picMkLst>
            <pc:docMk/>
            <pc:sldMk cId="4172423681" sldId="307"/>
            <ac:picMk id="3" creationId="{FCB9B534-24BC-43A0-8C55-1D5DCD847655}"/>
          </ac:picMkLst>
        </pc:picChg>
      </pc:sldChg>
      <pc:sldChg chg="addSp delSp modSp new">
        <pc:chgData name="Pablo Exequiel Gimenez" userId="S::pabloexequiel.gimenez@endava.com::51590685-05cc-4094-924e-6f1006760528" providerId="AD" clId="Web-{217F05BF-426F-EF6D-6AEE-2235E62D4299}" dt="2018-12-18T20:25:17.767" v="380" actId="20577"/>
        <pc:sldMkLst>
          <pc:docMk/>
          <pc:sldMk cId="2158272145" sldId="308"/>
        </pc:sldMkLst>
        <pc:spChg chg="mod">
          <ac:chgData name="Pablo Exequiel Gimenez" userId="S::pabloexequiel.gimenez@endava.com::51590685-05cc-4094-924e-6f1006760528" providerId="AD" clId="Web-{217F05BF-426F-EF6D-6AEE-2235E62D4299}" dt="2018-12-18T19:43:59.011" v="291" actId="20577"/>
          <ac:spMkLst>
            <pc:docMk/>
            <pc:sldMk cId="2158272145" sldId="308"/>
            <ac:spMk id="2" creationId="{56FA2336-0D53-40F7-A915-783545577B49}"/>
          </ac:spMkLst>
        </pc:spChg>
        <pc:spChg chg="del">
          <ac:chgData name="Pablo Exequiel Gimenez" userId="S::pabloexequiel.gimenez@endava.com::51590685-05cc-4094-924e-6f1006760528" providerId="AD" clId="Web-{217F05BF-426F-EF6D-6AEE-2235E62D4299}" dt="2018-12-18T19:43:34.041" v="283"/>
          <ac:spMkLst>
            <pc:docMk/>
            <pc:sldMk cId="2158272145" sldId="308"/>
            <ac:spMk id="3" creationId="{6962738F-B039-4013-8B4D-DFF9D6225349}"/>
          </ac:spMkLst>
        </pc:spChg>
        <pc:spChg chg="add del mod">
          <ac:chgData name="Pablo Exequiel Gimenez" userId="S::pabloexequiel.gimenez@endava.com::51590685-05cc-4094-924e-6f1006760528" providerId="AD" clId="Web-{217F05BF-426F-EF6D-6AEE-2235E62D4299}" dt="2018-12-18T20:25:17.767" v="380" actId="20577"/>
          <ac:spMkLst>
            <pc:docMk/>
            <pc:sldMk cId="2158272145" sldId="308"/>
            <ac:spMk id="4" creationId="{F645095E-55D2-4AEF-B638-8A84C0328117}"/>
          </ac:spMkLst>
        </pc:spChg>
        <pc:spChg chg="del">
          <ac:chgData name="Pablo Exequiel Gimenez" userId="S::pabloexequiel.gimenez@endava.com::51590685-05cc-4094-924e-6f1006760528" providerId="AD" clId="Web-{217F05BF-426F-EF6D-6AEE-2235E62D4299}" dt="2018-12-18T19:43:35.495" v="284"/>
          <ac:spMkLst>
            <pc:docMk/>
            <pc:sldMk cId="2158272145" sldId="308"/>
            <ac:spMk id="5" creationId="{9E4DFC08-49C3-408F-9341-AB79B4A330C7}"/>
          </ac:spMkLst>
        </pc:spChg>
        <pc:graphicFrameChg chg="add del mod ord modGraphic">
          <ac:chgData name="Pablo Exequiel Gimenez" userId="S::pabloexequiel.gimenez@endava.com::51590685-05cc-4094-924e-6f1006760528" providerId="AD" clId="Web-{217F05BF-426F-EF6D-6AEE-2235E62D4299}" dt="2018-12-18T20:17:31.529" v="297"/>
          <ac:graphicFrameMkLst>
            <pc:docMk/>
            <pc:sldMk cId="2158272145" sldId="308"/>
            <ac:graphicFrameMk id="5" creationId="{A15D9BC6-1C33-4F98-BC03-C58CF6634CB1}"/>
          </ac:graphicFrameMkLst>
        </pc:graphicFrameChg>
      </pc:sldChg>
      <pc:sldChg chg="delSp modSp new">
        <pc:chgData name="Pablo Exequiel Gimenez" userId="S::pabloexequiel.gimenez@endava.com::51590685-05cc-4094-924e-6f1006760528" providerId="AD" clId="Web-{217F05BF-426F-EF6D-6AEE-2235E62D4299}" dt="2018-12-18T20:40:04.289" v="560" actId="20577"/>
        <pc:sldMkLst>
          <pc:docMk/>
          <pc:sldMk cId="1232792794" sldId="309"/>
        </pc:sldMkLst>
        <pc:spChg chg="mod">
          <ac:chgData name="Pablo Exequiel Gimenez" userId="S::pabloexequiel.gimenez@endava.com::51590685-05cc-4094-924e-6f1006760528" providerId="AD" clId="Web-{217F05BF-426F-EF6D-6AEE-2235E62D4299}" dt="2018-12-18T20:27:00.127" v="399" actId="20577"/>
          <ac:spMkLst>
            <pc:docMk/>
            <pc:sldMk cId="1232792794" sldId="309"/>
            <ac:spMk id="2" creationId="{0A60F3E1-0C71-47EA-AE30-A3AC3A8EC26B}"/>
          </ac:spMkLst>
        </pc:spChg>
        <pc:spChg chg="del">
          <ac:chgData name="Pablo Exequiel Gimenez" userId="S::pabloexequiel.gimenez@endava.com::51590685-05cc-4094-924e-6f1006760528" providerId="AD" clId="Web-{217F05BF-426F-EF6D-6AEE-2235E62D4299}" dt="2018-12-18T20:25:32.032" v="382"/>
          <ac:spMkLst>
            <pc:docMk/>
            <pc:sldMk cId="1232792794" sldId="309"/>
            <ac:spMk id="3" creationId="{372ECDF4-8CFC-4286-99FC-CE8FC02FC866}"/>
          </ac:spMkLst>
        </pc:spChg>
        <pc:spChg chg="mod">
          <ac:chgData name="Pablo Exequiel Gimenez" userId="S::pabloexequiel.gimenez@endava.com::51590685-05cc-4094-924e-6f1006760528" providerId="AD" clId="Web-{217F05BF-426F-EF6D-6AEE-2235E62D4299}" dt="2018-12-18T20:40:04.289" v="560" actId="20577"/>
          <ac:spMkLst>
            <pc:docMk/>
            <pc:sldMk cId="1232792794" sldId="309"/>
            <ac:spMk id="4" creationId="{DDFE1F37-0D5B-499D-9BB6-9122774B481D}"/>
          </ac:spMkLst>
        </pc:spChg>
        <pc:spChg chg="del">
          <ac:chgData name="Pablo Exequiel Gimenez" userId="S::pabloexequiel.gimenez@endava.com::51590685-05cc-4094-924e-6f1006760528" providerId="AD" clId="Web-{217F05BF-426F-EF6D-6AEE-2235E62D4299}" dt="2018-12-18T20:25:34.642" v="383"/>
          <ac:spMkLst>
            <pc:docMk/>
            <pc:sldMk cId="1232792794" sldId="309"/>
            <ac:spMk id="5" creationId="{C4533306-512F-4C3B-B7B3-E06EE0FAA61D}"/>
          </ac:spMkLst>
        </pc:spChg>
      </pc:sldChg>
      <pc:sldChg chg="modSp new">
        <pc:chgData name="Pablo Exequiel Gimenez" userId="S::pabloexequiel.gimenez@endava.com::51590685-05cc-4094-924e-6f1006760528" providerId="AD" clId="Web-{217F05BF-426F-EF6D-6AEE-2235E62D4299}" dt="2018-12-18T20:40:58.211" v="570" actId="20577"/>
        <pc:sldMkLst>
          <pc:docMk/>
          <pc:sldMk cId="1811273692" sldId="310"/>
        </pc:sldMkLst>
        <pc:spChg chg="mod">
          <ac:chgData name="Pablo Exequiel Gimenez" userId="S::pabloexequiel.gimenez@endava.com::51590685-05cc-4094-924e-6f1006760528" providerId="AD" clId="Web-{217F05BF-426F-EF6D-6AEE-2235E62D4299}" dt="2018-12-18T20:40:58.211" v="570" actId="20577"/>
          <ac:spMkLst>
            <pc:docMk/>
            <pc:sldMk cId="1811273692" sldId="310"/>
            <ac:spMk id="2" creationId="{044D8D85-EE41-49E7-AD07-0E58D93DD553}"/>
          </ac:spMkLst>
        </pc:spChg>
      </pc:sldChg>
    </pc:docChg>
  </pc:docChgLst>
  <pc:docChgLst>
    <pc:chgData name="Pablo Exequiel Gimenez" userId="S::pabloexequiel.gimenez@endava.com::51590685-05cc-4094-924e-6f1006760528" providerId="AD" clId="Web-{CE4226CA-A0B2-609D-7BD3-8B8370E05ACA}"/>
    <pc:docChg chg="addSld delSld modSld sldOrd">
      <pc:chgData name="Pablo Exequiel Gimenez" userId="S::pabloexequiel.gimenez@endava.com::51590685-05cc-4094-924e-6f1006760528" providerId="AD" clId="Web-{CE4226CA-A0B2-609D-7BD3-8B8370E05ACA}" dt="2018-12-28T20:20:36.093" v="349" actId="20577"/>
      <pc:docMkLst>
        <pc:docMk/>
      </pc:docMkLst>
      <pc:sldChg chg="addSp modSp">
        <pc:chgData name="Pablo Exequiel Gimenez" userId="S::pabloexequiel.gimenez@endava.com::51590685-05cc-4094-924e-6f1006760528" providerId="AD" clId="Web-{CE4226CA-A0B2-609D-7BD3-8B8370E05ACA}" dt="2018-12-28T18:50:58.524" v="16" actId="1076"/>
        <pc:sldMkLst>
          <pc:docMk/>
          <pc:sldMk cId="783816699" sldId="314"/>
        </pc:sldMkLst>
        <pc:spChg chg="mod">
          <ac:chgData name="Pablo Exequiel Gimenez" userId="S::pabloexequiel.gimenez@endava.com::51590685-05cc-4094-924e-6f1006760528" providerId="AD" clId="Web-{CE4226CA-A0B2-609D-7BD3-8B8370E05ACA}" dt="2018-12-28T18:50:48.243" v="12" actId="20577"/>
          <ac:spMkLst>
            <pc:docMk/>
            <pc:sldMk cId="783816699" sldId="314"/>
            <ac:spMk id="4" creationId="{61D33B68-A0EA-475F-9391-DCEEFE9E7115}"/>
          </ac:spMkLst>
        </pc:spChg>
        <pc:picChg chg="add mod">
          <ac:chgData name="Pablo Exequiel Gimenez" userId="S::pabloexequiel.gimenez@endava.com::51590685-05cc-4094-924e-6f1006760528" providerId="AD" clId="Web-{CE4226CA-A0B2-609D-7BD3-8B8370E05ACA}" dt="2018-12-28T18:50:58.524" v="16" actId="1076"/>
          <ac:picMkLst>
            <pc:docMk/>
            <pc:sldMk cId="783816699" sldId="314"/>
            <ac:picMk id="3" creationId="{B77A28E4-902D-4CF4-8B49-F3BDDE9996B7}"/>
          </ac:picMkLst>
        </pc:picChg>
      </pc:sldChg>
      <pc:sldChg chg="new del ord">
        <pc:chgData name="Pablo Exequiel Gimenez" userId="S::pabloexequiel.gimenez@endava.com::51590685-05cc-4094-924e-6f1006760528" providerId="AD" clId="Web-{CE4226CA-A0B2-609D-7BD3-8B8370E05ACA}" dt="2018-12-28T18:51:26.040" v="19"/>
        <pc:sldMkLst>
          <pc:docMk/>
          <pc:sldMk cId="2547205453" sldId="315"/>
        </pc:sldMkLst>
      </pc:sldChg>
      <pc:sldChg chg="addSp delSp modSp new">
        <pc:chgData name="Pablo Exequiel Gimenez" userId="S::pabloexequiel.gimenez@endava.com::51590685-05cc-4094-924e-6f1006760528" providerId="AD" clId="Web-{CE4226CA-A0B2-609D-7BD3-8B8370E05ACA}" dt="2018-12-28T19:06:00.859" v="41" actId="20577"/>
        <pc:sldMkLst>
          <pc:docMk/>
          <pc:sldMk cId="3397301699" sldId="315"/>
        </pc:sldMkLst>
        <pc:spChg chg="mod">
          <ac:chgData name="Pablo Exequiel Gimenez" userId="S::pabloexequiel.gimenez@endava.com::51590685-05cc-4094-924e-6f1006760528" providerId="AD" clId="Web-{CE4226CA-A0B2-609D-7BD3-8B8370E05ACA}" dt="2018-12-28T19:06:00.859" v="41" actId="20577"/>
          <ac:spMkLst>
            <pc:docMk/>
            <pc:sldMk cId="3397301699" sldId="315"/>
            <ac:spMk id="2" creationId="{2FE0C8E7-968C-4006-A256-5E10320AF9DD}"/>
          </ac:spMkLst>
        </pc:spChg>
        <pc:spChg chg="del">
          <ac:chgData name="Pablo Exequiel Gimenez" userId="S::pabloexequiel.gimenez@endava.com::51590685-05cc-4094-924e-6f1006760528" providerId="AD" clId="Web-{CE4226CA-A0B2-609D-7BD3-8B8370E05ACA}" dt="2018-12-28T18:58:50.540" v="22"/>
          <ac:spMkLst>
            <pc:docMk/>
            <pc:sldMk cId="3397301699" sldId="315"/>
            <ac:spMk id="3" creationId="{0EC48FDE-B28A-426F-AE70-C0FE87BAA185}"/>
          </ac:spMkLst>
        </pc:spChg>
        <pc:spChg chg="mod">
          <ac:chgData name="Pablo Exequiel Gimenez" userId="S::pabloexequiel.gimenez@endava.com::51590685-05cc-4094-924e-6f1006760528" providerId="AD" clId="Web-{CE4226CA-A0B2-609D-7BD3-8B8370E05ACA}" dt="2018-12-28T19:00:31.796" v="36" actId="14100"/>
          <ac:spMkLst>
            <pc:docMk/>
            <pc:sldMk cId="3397301699" sldId="315"/>
            <ac:spMk id="4" creationId="{BFB71D47-9858-48F2-9D81-8C316614EED0}"/>
          </ac:spMkLst>
        </pc:spChg>
        <pc:spChg chg="del">
          <ac:chgData name="Pablo Exequiel Gimenez" userId="S::pabloexequiel.gimenez@endava.com::51590685-05cc-4094-924e-6f1006760528" providerId="AD" clId="Web-{CE4226CA-A0B2-609D-7BD3-8B8370E05ACA}" dt="2018-12-28T18:58:51.415" v="23"/>
          <ac:spMkLst>
            <pc:docMk/>
            <pc:sldMk cId="3397301699" sldId="315"/>
            <ac:spMk id="5" creationId="{EEB9839A-9334-4125-8494-4F6E919F0BAD}"/>
          </ac:spMkLst>
        </pc:spChg>
        <pc:spChg chg="add mod">
          <ac:chgData name="Pablo Exequiel Gimenez" userId="S::pabloexequiel.gimenez@endava.com::51590685-05cc-4094-924e-6f1006760528" providerId="AD" clId="Web-{CE4226CA-A0B2-609D-7BD3-8B8370E05ACA}" dt="2018-12-28T19:00:34.671" v="37" actId="1076"/>
          <ac:spMkLst>
            <pc:docMk/>
            <pc:sldMk cId="3397301699" sldId="315"/>
            <ac:spMk id="7" creationId="{CEC67DDC-1FCC-4C88-AF34-9B09C4BE8FDA}"/>
          </ac:spMkLst>
        </pc:spChg>
      </pc:sldChg>
      <pc:sldChg chg="addSp delSp modSp new">
        <pc:chgData name="Pablo Exequiel Gimenez" userId="S::pabloexequiel.gimenez@endava.com::51590685-05cc-4094-924e-6f1006760528" providerId="AD" clId="Web-{CE4226CA-A0B2-609D-7BD3-8B8370E05ACA}" dt="2018-12-28T19:19:41.836" v="77" actId="20577"/>
        <pc:sldMkLst>
          <pc:docMk/>
          <pc:sldMk cId="243965263" sldId="316"/>
        </pc:sldMkLst>
        <pc:spChg chg="mod">
          <ac:chgData name="Pablo Exequiel Gimenez" userId="S::pabloexequiel.gimenez@endava.com::51590685-05cc-4094-924e-6f1006760528" providerId="AD" clId="Web-{CE4226CA-A0B2-609D-7BD3-8B8370E05ACA}" dt="2018-12-28T19:06:05.437" v="46" actId="20577"/>
          <ac:spMkLst>
            <pc:docMk/>
            <pc:sldMk cId="243965263" sldId="316"/>
            <ac:spMk id="2" creationId="{673A4F7D-D885-4159-97F7-31AFE058A3DC}"/>
          </ac:spMkLst>
        </pc:spChg>
        <pc:spChg chg="del">
          <ac:chgData name="Pablo Exequiel Gimenez" userId="S::pabloexequiel.gimenez@endava.com::51590685-05cc-4094-924e-6f1006760528" providerId="AD" clId="Web-{CE4226CA-A0B2-609D-7BD3-8B8370E05ACA}" dt="2018-12-28T19:07:22.625" v="53"/>
          <ac:spMkLst>
            <pc:docMk/>
            <pc:sldMk cId="243965263" sldId="316"/>
            <ac:spMk id="3" creationId="{C23A6C65-7DAA-442E-A87A-5DBDA0537E78}"/>
          </ac:spMkLst>
        </pc:spChg>
        <pc:spChg chg="mod">
          <ac:chgData name="Pablo Exequiel Gimenez" userId="S::pabloexequiel.gimenez@endava.com::51590685-05cc-4094-924e-6f1006760528" providerId="AD" clId="Web-{CE4226CA-A0B2-609D-7BD3-8B8370E05ACA}" dt="2018-12-28T19:19:41.836" v="77" actId="20577"/>
          <ac:spMkLst>
            <pc:docMk/>
            <pc:sldMk cId="243965263" sldId="316"/>
            <ac:spMk id="4" creationId="{CBD44D69-1351-4F32-9F15-5B5195FFCFAC}"/>
          </ac:spMkLst>
        </pc:spChg>
        <pc:spChg chg="del">
          <ac:chgData name="Pablo Exequiel Gimenez" userId="S::pabloexequiel.gimenez@endava.com::51590685-05cc-4094-924e-6f1006760528" providerId="AD" clId="Web-{CE4226CA-A0B2-609D-7BD3-8B8370E05ACA}" dt="2018-12-28T19:07:08.734" v="49"/>
          <ac:spMkLst>
            <pc:docMk/>
            <pc:sldMk cId="243965263" sldId="316"/>
            <ac:spMk id="5" creationId="{FEAD2A35-A8C3-41FC-B5C5-ACEF1521EE1D}"/>
          </ac:spMkLst>
        </pc:spChg>
        <pc:spChg chg="add mod">
          <ac:chgData name="Pablo Exequiel Gimenez" userId="S::pabloexequiel.gimenez@endava.com::51590685-05cc-4094-924e-6f1006760528" providerId="AD" clId="Web-{CE4226CA-A0B2-609D-7BD3-8B8370E05ACA}" dt="2018-12-28T19:07:26.593" v="56" actId="20577"/>
          <ac:spMkLst>
            <pc:docMk/>
            <pc:sldMk cId="243965263" sldId="316"/>
            <ac:spMk id="7" creationId="{92B94955-299C-4E03-8825-E4415B2C983F}"/>
          </ac:spMkLst>
        </pc:spChg>
      </pc:sldChg>
      <pc:sldChg chg="delSp modSp new">
        <pc:chgData name="Pablo Exequiel Gimenez" userId="S::pabloexequiel.gimenez@endava.com::51590685-05cc-4094-924e-6f1006760528" providerId="AD" clId="Web-{CE4226CA-A0B2-609D-7BD3-8B8370E05ACA}" dt="2018-12-28T19:48:19.280" v="156" actId="20577"/>
        <pc:sldMkLst>
          <pc:docMk/>
          <pc:sldMk cId="2573676079" sldId="317"/>
        </pc:sldMkLst>
        <pc:spChg chg="mod">
          <ac:chgData name="Pablo Exequiel Gimenez" userId="S::pabloexequiel.gimenez@endava.com::51590685-05cc-4094-924e-6f1006760528" providerId="AD" clId="Web-{CE4226CA-A0B2-609D-7BD3-8B8370E05ACA}" dt="2018-12-28T19:20:02.899" v="81" actId="20577"/>
          <ac:spMkLst>
            <pc:docMk/>
            <pc:sldMk cId="2573676079" sldId="317"/>
            <ac:spMk id="2" creationId="{EA7168D9-9BD5-4485-8A1B-42BE1C2A38C6}"/>
          </ac:spMkLst>
        </pc:spChg>
        <pc:spChg chg="del">
          <ac:chgData name="Pablo Exequiel Gimenez" userId="S::pabloexequiel.gimenez@endava.com::51590685-05cc-4094-924e-6f1006760528" providerId="AD" clId="Web-{CE4226CA-A0B2-609D-7BD3-8B8370E05ACA}" dt="2018-12-28T19:41:37.840" v="90"/>
          <ac:spMkLst>
            <pc:docMk/>
            <pc:sldMk cId="2573676079" sldId="317"/>
            <ac:spMk id="3" creationId="{A203473B-2D64-4364-98C9-BCC043C95419}"/>
          </ac:spMkLst>
        </pc:spChg>
        <pc:spChg chg="mod">
          <ac:chgData name="Pablo Exequiel Gimenez" userId="S::pabloexequiel.gimenez@endava.com::51590685-05cc-4094-924e-6f1006760528" providerId="AD" clId="Web-{CE4226CA-A0B2-609D-7BD3-8B8370E05ACA}" dt="2018-12-28T19:48:19.280" v="156" actId="20577"/>
          <ac:spMkLst>
            <pc:docMk/>
            <pc:sldMk cId="2573676079" sldId="317"/>
            <ac:spMk id="4" creationId="{93410855-1B3C-4FF5-AAD2-649515D86913}"/>
          </ac:spMkLst>
        </pc:spChg>
        <pc:spChg chg="del">
          <ac:chgData name="Pablo Exequiel Gimenez" userId="S::pabloexequiel.gimenez@endava.com::51590685-05cc-4094-924e-6f1006760528" providerId="AD" clId="Web-{CE4226CA-A0B2-609D-7BD3-8B8370E05ACA}" dt="2018-12-28T19:20:08.711" v="84"/>
          <ac:spMkLst>
            <pc:docMk/>
            <pc:sldMk cId="2573676079" sldId="317"/>
            <ac:spMk id="5" creationId="{2EC52E44-BFDE-4322-8C73-405D4012F691}"/>
          </ac:spMkLst>
        </pc:spChg>
      </pc:sldChg>
      <pc:sldChg chg="addSp delSp modSp new">
        <pc:chgData name="Pablo Exequiel Gimenez" userId="S::pabloexequiel.gimenez@endava.com::51590685-05cc-4094-924e-6f1006760528" providerId="AD" clId="Web-{CE4226CA-A0B2-609D-7BD3-8B8370E05ACA}" dt="2018-12-28T20:19:50.342" v="321" actId="1076"/>
        <pc:sldMkLst>
          <pc:docMk/>
          <pc:sldMk cId="1332662939" sldId="318"/>
        </pc:sldMkLst>
        <pc:spChg chg="mod">
          <ac:chgData name="Pablo Exequiel Gimenez" userId="S::pabloexequiel.gimenez@endava.com::51590685-05cc-4094-924e-6f1006760528" providerId="AD" clId="Web-{CE4226CA-A0B2-609D-7BD3-8B8370E05ACA}" dt="2018-12-28T19:48:33.468" v="160" actId="20577"/>
          <ac:spMkLst>
            <pc:docMk/>
            <pc:sldMk cId="1332662939" sldId="318"/>
            <ac:spMk id="2" creationId="{E095A6A3-66BF-4E7B-8F4B-8EAA930950AE}"/>
          </ac:spMkLst>
        </pc:spChg>
        <pc:spChg chg="add mod">
          <ac:chgData name="Pablo Exequiel Gimenez" userId="S::pabloexequiel.gimenez@endava.com::51590685-05cc-4094-924e-6f1006760528" providerId="AD" clId="Web-{CE4226CA-A0B2-609D-7BD3-8B8370E05ACA}" dt="2018-12-28T20:19:50.342" v="321" actId="1076"/>
          <ac:spMkLst>
            <pc:docMk/>
            <pc:sldMk cId="1332662939" sldId="318"/>
            <ac:spMk id="3" creationId="{0F8A709A-468C-4069-B237-B330D4D9A256}"/>
          </ac:spMkLst>
        </pc:spChg>
        <pc:spChg chg="del">
          <ac:chgData name="Pablo Exequiel Gimenez" userId="S::pabloexequiel.gimenez@endava.com::51590685-05cc-4094-924e-6f1006760528" providerId="AD" clId="Web-{CE4226CA-A0B2-609D-7BD3-8B8370E05ACA}" dt="2018-12-28T19:48:35.780" v="163"/>
          <ac:spMkLst>
            <pc:docMk/>
            <pc:sldMk cId="1332662939" sldId="318"/>
            <ac:spMk id="3" creationId="{D0A10F9E-B0A3-4B96-95EB-B26C49901A10}"/>
          </ac:spMkLst>
        </pc:spChg>
        <pc:spChg chg="mod">
          <ac:chgData name="Pablo Exequiel Gimenez" userId="S::pabloexequiel.gimenez@endava.com::51590685-05cc-4094-924e-6f1006760528" providerId="AD" clId="Web-{CE4226CA-A0B2-609D-7BD3-8B8370E05ACA}" dt="2018-12-28T20:17:47.622" v="274" actId="14100"/>
          <ac:spMkLst>
            <pc:docMk/>
            <pc:sldMk cId="1332662939" sldId="318"/>
            <ac:spMk id="4" creationId="{3266845D-5643-42A0-B7F4-A48BACEF7FE1}"/>
          </ac:spMkLst>
        </pc:spChg>
        <pc:spChg chg="del">
          <ac:chgData name="Pablo Exequiel Gimenez" userId="S::pabloexequiel.gimenez@endava.com::51590685-05cc-4094-924e-6f1006760528" providerId="AD" clId="Web-{CE4226CA-A0B2-609D-7BD3-8B8370E05ACA}" dt="2018-12-28T20:08:49.619" v="164"/>
          <ac:spMkLst>
            <pc:docMk/>
            <pc:sldMk cId="1332662939" sldId="318"/>
            <ac:spMk id="5" creationId="{2748CF9D-C8CD-4D35-AFD8-3D6A1F30BD45}"/>
          </ac:spMkLst>
        </pc:spChg>
      </pc:sldChg>
      <pc:sldChg chg="modSp new">
        <pc:chgData name="Pablo Exequiel Gimenez" userId="S::pabloexequiel.gimenez@endava.com::51590685-05cc-4094-924e-6f1006760528" providerId="AD" clId="Web-{CE4226CA-A0B2-609D-7BD3-8B8370E05ACA}" dt="2018-12-28T20:20:31.796" v="347" actId="20577"/>
        <pc:sldMkLst>
          <pc:docMk/>
          <pc:sldMk cId="644030722" sldId="319"/>
        </pc:sldMkLst>
        <pc:spChg chg="mod">
          <ac:chgData name="Pablo Exequiel Gimenez" userId="S::pabloexequiel.gimenez@endava.com::51590685-05cc-4094-924e-6f1006760528" providerId="AD" clId="Web-{CE4226CA-A0B2-609D-7BD3-8B8370E05ACA}" dt="2018-12-28T20:20:31.796" v="347" actId="20577"/>
          <ac:spMkLst>
            <pc:docMk/>
            <pc:sldMk cId="644030722" sldId="319"/>
            <ac:spMk id="2" creationId="{9D349E77-58ED-44A5-96A4-8AB3DD569F58}"/>
          </ac:spMkLst>
        </pc:spChg>
      </pc:sldChg>
    </pc:docChg>
  </pc:docChgLst>
  <pc:docChgLst>
    <pc:chgData name="Adelquis Trinidad" userId="S::adelquis.trinidad@endava.com::c1de6f4a-b4ac-4676-9d93-84007bc0eb76" providerId="AD" clId="Web-{A3AB35E9-601E-4595-AAED-2D50D709CA6B}"/>
    <pc:docChg chg="addSld modSld">
      <pc:chgData name="Adelquis Trinidad" userId="S::adelquis.trinidad@endava.com::c1de6f4a-b4ac-4676-9d93-84007bc0eb76" providerId="AD" clId="Web-{A3AB35E9-601E-4595-AAED-2D50D709CA6B}" dt="2019-02-14T13:00:24.544" v="54" actId="20577"/>
      <pc:docMkLst>
        <pc:docMk/>
      </pc:docMkLst>
      <pc:sldChg chg="modSp">
        <pc:chgData name="Adelquis Trinidad" userId="S::adelquis.trinidad@endava.com::c1de6f4a-b4ac-4676-9d93-84007bc0eb76" providerId="AD" clId="Web-{A3AB35E9-601E-4595-AAED-2D50D709CA6B}" dt="2019-02-14T13:00:24.216" v="52" actId="20577"/>
        <pc:sldMkLst>
          <pc:docMk/>
          <pc:sldMk cId="1415921049" sldId="281"/>
        </pc:sldMkLst>
        <pc:spChg chg="mod">
          <ac:chgData name="Adelquis Trinidad" userId="S::adelquis.trinidad@endava.com::c1de6f4a-b4ac-4676-9d93-84007bc0eb76" providerId="AD" clId="Web-{A3AB35E9-601E-4595-AAED-2D50D709CA6B}" dt="2019-02-14T13:00:24.216" v="52" actId="20577"/>
          <ac:spMkLst>
            <pc:docMk/>
            <pc:sldMk cId="1415921049" sldId="281"/>
            <ac:spMk id="3" creationId="{00000000-0000-0000-0000-000000000000}"/>
          </ac:spMkLst>
        </pc:spChg>
      </pc:sldChg>
      <pc:sldChg chg="modSp add">
        <pc:chgData name="Adelquis Trinidad" userId="S::adelquis.trinidad@endava.com::c1de6f4a-b4ac-4676-9d93-84007bc0eb76" providerId="AD" clId="Web-{A3AB35E9-601E-4595-AAED-2D50D709CA6B}" dt="2019-02-14T12:59:34.513" v="38" actId="20577"/>
        <pc:sldMkLst>
          <pc:docMk/>
          <pc:sldMk cId="1048977810" sldId="323"/>
        </pc:sldMkLst>
        <pc:spChg chg="mod">
          <ac:chgData name="Adelquis Trinidad" userId="S::adelquis.trinidad@endava.com::c1de6f4a-b4ac-4676-9d93-84007bc0eb76" providerId="AD" clId="Web-{A3AB35E9-601E-4595-AAED-2D50D709CA6B}" dt="2019-02-14T12:59:26.966" v="30" actId="20577"/>
          <ac:spMkLst>
            <pc:docMk/>
            <pc:sldMk cId="1048977810" sldId="323"/>
            <ac:spMk id="4" creationId="{00000000-0000-0000-0000-000000000000}"/>
          </ac:spMkLst>
        </pc:spChg>
        <pc:spChg chg="mod">
          <ac:chgData name="Adelquis Trinidad" userId="S::adelquis.trinidad@endava.com::c1de6f4a-b4ac-4676-9d93-84007bc0eb76" providerId="AD" clId="Web-{A3AB35E9-601E-4595-AAED-2D50D709CA6B}" dt="2019-02-14T12:59:34.513" v="38" actId="20577"/>
          <ac:spMkLst>
            <pc:docMk/>
            <pc:sldMk cId="1048977810" sldId="323"/>
            <ac:spMk id="5" creationId="{00000000-0000-0000-0000-000000000000}"/>
          </ac:spMkLst>
        </pc:spChg>
        <pc:spChg chg="mod">
          <ac:chgData name="Adelquis Trinidad" userId="S::adelquis.trinidad@endava.com::c1de6f4a-b4ac-4676-9d93-84007bc0eb76" providerId="AD" clId="Web-{A3AB35E9-601E-4595-AAED-2D50D709CA6B}" dt="2019-02-14T12:59:30.701" v="33" actId="20577"/>
          <ac:spMkLst>
            <pc:docMk/>
            <pc:sldMk cId="1048977810" sldId="323"/>
            <ac:spMk id="6" creationId="{00000000-0000-0000-0000-000000000000}"/>
          </ac:spMkLst>
        </pc:spChg>
      </pc:sldChg>
    </pc:docChg>
  </pc:docChgLst>
  <pc:docChgLst>
    <pc:chgData name="Pablo Exequiel Gimenez" userId="S::pabloexequiel.gimenez@endava.com::51590685-05cc-4094-924e-6f1006760528" providerId="AD" clId="Web-{27EFF5C1-92A7-1DCA-225A-203C91390416}"/>
    <pc:docChg chg="addSld modSld">
      <pc:chgData name="Pablo Exequiel Gimenez" userId="S::pabloexequiel.gimenez@endava.com::51590685-05cc-4094-924e-6f1006760528" providerId="AD" clId="Web-{27EFF5C1-92A7-1DCA-225A-203C91390416}" dt="2018-12-17T20:41:38.202" v="141" actId="20577"/>
      <pc:docMkLst>
        <pc:docMk/>
      </pc:docMkLst>
      <pc:sldChg chg="modSp">
        <pc:chgData name="Pablo Exequiel Gimenez" userId="S::pabloexequiel.gimenez@endava.com::51590685-05cc-4094-924e-6f1006760528" providerId="AD" clId="Web-{27EFF5C1-92A7-1DCA-225A-203C91390416}" dt="2018-12-17T20:11:34.934" v="4" actId="20577"/>
        <pc:sldMkLst>
          <pc:docMk/>
          <pc:sldMk cId="3334839256" sldId="291"/>
        </pc:sldMkLst>
        <pc:spChg chg="mod">
          <ac:chgData name="Pablo Exequiel Gimenez" userId="S::pabloexequiel.gimenez@endava.com::51590685-05cc-4094-924e-6f1006760528" providerId="AD" clId="Web-{27EFF5C1-92A7-1DCA-225A-203C91390416}" dt="2018-12-17T20:11:34.934" v="4" actId="20577"/>
          <ac:spMkLst>
            <pc:docMk/>
            <pc:sldMk cId="3334839256" sldId="291"/>
            <ac:spMk id="3" creationId="{00000000-0000-0000-0000-000000000000}"/>
          </ac:spMkLst>
        </pc:spChg>
      </pc:sldChg>
      <pc:sldChg chg="modSp">
        <pc:chgData name="Pablo Exequiel Gimenez" userId="S::pabloexequiel.gimenez@endava.com::51590685-05cc-4094-924e-6f1006760528" providerId="AD" clId="Web-{27EFF5C1-92A7-1DCA-225A-203C91390416}" dt="2018-12-17T20:11:21.137" v="1" actId="20577"/>
        <pc:sldMkLst>
          <pc:docMk/>
          <pc:sldMk cId="3021712254" sldId="296"/>
        </pc:sldMkLst>
        <pc:spChg chg="mod">
          <ac:chgData name="Pablo Exequiel Gimenez" userId="S::pabloexequiel.gimenez@endava.com::51590685-05cc-4094-924e-6f1006760528" providerId="AD" clId="Web-{27EFF5C1-92A7-1DCA-225A-203C91390416}" dt="2018-12-17T20:11:21.137" v="1" actId="20577"/>
          <ac:spMkLst>
            <pc:docMk/>
            <pc:sldMk cId="3021712254" sldId="296"/>
            <ac:spMk id="17" creationId="{00000000-0000-0000-0000-000000000000}"/>
          </ac:spMkLst>
        </pc:spChg>
      </pc:sldChg>
      <pc:sldChg chg="addSp delSp modSp new">
        <pc:chgData name="Pablo Exequiel Gimenez" userId="S::pabloexequiel.gimenez@endava.com::51590685-05cc-4094-924e-6f1006760528" providerId="AD" clId="Web-{27EFF5C1-92A7-1DCA-225A-203C91390416}" dt="2018-12-17T20:22:11.862" v="48" actId="20577"/>
        <pc:sldMkLst>
          <pc:docMk/>
          <pc:sldMk cId="3004012507" sldId="302"/>
        </pc:sldMkLst>
        <pc:spChg chg="mod">
          <ac:chgData name="Pablo Exequiel Gimenez" userId="S::pabloexequiel.gimenez@endava.com::51590685-05cc-4094-924e-6f1006760528" providerId="AD" clId="Web-{27EFF5C1-92A7-1DCA-225A-203C91390416}" dt="2018-12-17T20:21:02.799" v="34" actId="20577"/>
          <ac:spMkLst>
            <pc:docMk/>
            <pc:sldMk cId="3004012507" sldId="302"/>
            <ac:spMk id="2" creationId="{AB8DB333-3455-4EA8-8CB1-6DC4B09C65FD}"/>
          </ac:spMkLst>
        </pc:spChg>
        <pc:spChg chg="add del">
          <ac:chgData name="Pablo Exequiel Gimenez" userId="S::pabloexequiel.gimenez@endava.com::51590685-05cc-4094-924e-6f1006760528" providerId="AD" clId="Web-{27EFF5C1-92A7-1DCA-225A-203C91390416}" dt="2018-12-17T20:20:37.002" v="18"/>
          <ac:spMkLst>
            <pc:docMk/>
            <pc:sldMk cId="3004012507" sldId="302"/>
            <ac:spMk id="3" creationId="{36A4F2BA-42F8-4005-9FC0-50E181EEA616}"/>
          </ac:spMkLst>
        </pc:spChg>
        <pc:spChg chg="del">
          <ac:chgData name="Pablo Exequiel Gimenez" userId="S::pabloexequiel.gimenez@endava.com::51590685-05cc-4094-924e-6f1006760528" providerId="AD" clId="Web-{27EFF5C1-92A7-1DCA-225A-203C91390416}" dt="2018-12-17T20:19:43.751" v="6"/>
          <ac:spMkLst>
            <pc:docMk/>
            <pc:sldMk cId="3004012507" sldId="302"/>
            <ac:spMk id="4" creationId="{5DF07240-7A9A-4886-AC19-2C27B66CD6D1}"/>
          </ac:spMkLst>
        </pc:spChg>
        <pc:spChg chg="add del">
          <ac:chgData name="Pablo Exequiel Gimenez" userId="S::pabloexequiel.gimenez@endava.com::51590685-05cc-4094-924e-6f1006760528" providerId="AD" clId="Web-{27EFF5C1-92A7-1DCA-225A-203C91390416}" dt="2018-12-17T20:20:32.798" v="17"/>
          <ac:spMkLst>
            <pc:docMk/>
            <pc:sldMk cId="3004012507" sldId="302"/>
            <ac:spMk id="5" creationId="{6B72B64A-095C-4C20-BEE6-341E0BFEB38E}"/>
          </ac:spMkLst>
        </pc:spChg>
        <pc:spChg chg="add mod">
          <ac:chgData name="Pablo Exequiel Gimenez" userId="S::pabloexequiel.gimenez@endava.com::51590685-05cc-4094-924e-6f1006760528" providerId="AD" clId="Web-{27EFF5C1-92A7-1DCA-225A-203C91390416}" dt="2018-12-17T20:22:11.862" v="48" actId="20577"/>
          <ac:spMkLst>
            <pc:docMk/>
            <pc:sldMk cId="3004012507" sldId="302"/>
            <ac:spMk id="9" creationId="{92A322F2-8B8F-4E51-8A25-05AEEA4E0AAE}"/>
          </ac:spMkLst>
        </pc:spChg>
        <pc:picChg chg="add mod ord">
          <ac:chgData name="Pablo Exequiel Gimenez" userId="S::pabloexequiel.gimenez@endava.com::51590685-05cc-4094-924e-6f1006760528" providerId="AD" clId="Web-{27EFF5C1-92A7-1DCA-225A-203C91390416}" dt="2018-12-17T20:20:46.674" v="21" actId="1076"/>
          <ac:picMkLst>
            <pc:docMk/>
            <pc:sldMk cId="3004012507" sldId="302"/>
            <ac:picMk id="6" creationId="{484376ED-462A-481B-BF5F-A07005A53BCD}"/>
          </ac:picMkLst>
        </pc:picChg>
      </pc:sldChg>
      <pc:sldChg chg="addSp delSp modSp new">
        <pc:chgData name="Pablo Exequiel Gimenez" userId="S::pabloexequiel.gimenez@endava.com::51590685-05cc-4094-924e-6f1006760528" providerId="AD" clId="Web-{27EFF5C1-92A7-1DCA-225A-203C91390416}" dt="2018-12-17T20:39:29.748" v="132" actId="20577"/>
        <pc:sldMkLst>
          <pc:docMk/>
          <pc:sldMk cId="330874334" sldId="303"/>
        </pc:sldMkLst>
        <pc:spChg chg="mod">
          <ac:chgData name="Pablo Exequiel Gimenez" userId="S::pabloexequiel.gimenez@endava.com::51590685-05cc-4094-924e-6f1006760528" providerId="AD" clId="Web-{27EFF5C1-92A7-1DCA-225A-203C91390416}" dt="2018-12-17T20:25:28.161" v="52" actId="20577"/>
          <ac:spMkLst>
            <pc:docMk/>
            <pc:sldMk cId="330874334" sldId="303"/>
            <ac:spMk id="2" creationId="{E38CA46B-C38A-401A-9306-41931ADCF7D8}"/>
          </ac:spMkLst>
        </pc:spChg>
        <pc:spChg chg="del">
          <ac:chgData name="Pablo Exequiel Gimenez" userId="S::pabloexequiel.gimenez@endava.com::51590685-05cc-4094-924e-6f1006760528" providerId="AD" clId="Web-{27EFF5C1-92A7-1DCA-225A-203C91390416}" dt="2018-12-17T20:25:39.083" v="57"/>
          <ac:spMkLst>
            <pc:docMk/>
            <pc:sldMk cId="330874334" sldId="303"/>
            <ac:spMk id="3" creationId="{C28D7CB0-43EC-4EA9-930D-75397C2C50C3}"/>
          </ac:spMkLst>
        </pc:spChg>
        <pc:spChg chg="del mod">
          <ac:chgData name="Pablo Exequiel Gimenez" userId="S::pabloexequiel.gimenez@endava.com::51590685-05cc-4094-924e-6f1006760528" providerId="AD" clId="Web-{27EFF5C1-92A7-1DCA-225A-203C91390416}" dt="2018-12-17T20:26:08.896" v="67"/>
          <ac:spMkLst>
            <pc:docMk/>
            <pc:sldMk cId="330874334" sldId="303"/>
            <ac:spMk id="4" creationId="{F1A03B4E-074F-4A88-9F56-AE6ECF7BC4A6}"/>
          </ac:spMkLst>
        </pc:spChg>
        <pc:spChg chg="del">
          <ac:chgData name="Pablo Exequiel Gimenez" userId="S::pabloexequiel.gimenez@endava.com::51590685-05cc-4094-924e-6f1006760528" providerId="AD" clId="Web-{27EFF5C1-92A7-1DCA-225A-203C91390416}" dt="2018-12-17T20:25:37.661" v="56"/>
          <ac:spMkLst>
            <pc:docMk/>
            <pc:sldMk cId="330874334" sldId="303"/>
            <ac:spMk id="5" creationId="{E78AA64F-F948-416B-B031-0AEACB16E4A6}"/>
          </ac:spMkLst>
        </pc:spChg>
        <pc:spChg chg="add mod">
          <ac:chgData name="Pablo Exequiel Gimenez" userId="S::pabloexequiel.gimenez@endava.com::51590685-05cc-4094-924e-6f1006760528" providerId="AD" clId="Web-{27EFF5C1-92A7-1DCA-225A-203C91390416}" dt="2018-12-17T20:34:51.979" v="113" actId="1076"/>
          <ac:spMkLst>
            <pc:docMk/>
            <pc:sldMk cId="330874334" sldId="303"/>
            <ac:spMk id="7" creationId="{6F5D9E12-2317-48A4-903C-4DAE94C9EAD4}"/>
          </ac:spMkLst>
        </pc:spChg>
        <pc:spChg chg="add mod">
          <ac:chgData name="Pablo Exequiel Gimenez" userId="S::pabloexequiel.gimenez@endava.com::51590685-05cc-4094-924e-6f1006760528" providerId="AD" clId="Web-{27EFF5C1-92A7-1DCA-225A-203C91390416}" dt="2018-12-17T20:39:29.748" v="132" actId="20577"/>
          <ac:spMkLst>
            <pc:docMk/>
            <pc:sldMk cId="330874334" sldId="303"/>
            <ac:spMk id="9" creationId="{21EBCA16-CFF8-48D1-87CD-40D53657FFAC}"/>
          </ac:spMkLst>
        </pc:spChg>
        <pc:spChg chg="add mod">
          <ac:chgData name="Pablo Exequiel Gimenez" userId="S::pabloexequiel.gimenez@endava.com::51590685-05cc-4094-924e-6f1006760528" providerId="AD" clId="Web-{27EFF5C1-92A7-1DCA-225A-203C91390416}" dt="2018-12-17T20:37:25.074" v="129" actId="1076"/>
          <ac:spMkLst>
            <pc:docMk/>
            <pc:sldMk cId="330874334" sldId="303"/>
            <ac:spMk id="10" creationId="{710E7031-5CD3-49E7-A93B-ECFFA9CA4B7A}"/>
          </ac:spMkLst>
        </pc:spChg>
        <pc:spChg chg="add mod">
          <ac:chgData name="Pablo Exequiel Gimenez" userId="S::pabloexequiel.gimenez@endava.com::51590685-05cc-4094-924e-6f1006760528" providerId="AD" clId="Web-{27EFF5C1-92A7-1DCA-225A-203C91390416}" dt="2018-12-17T20:37:14.402" v="128" actId="20577"/>
          <ac:spMkLst>
            <pc:docMk/>
            <pc:sldMk cId="330874334" sldId="303"/>
            <ac:spMk id="11" creationId="{87B5AAA3-9FF8-45D9-9A60-3B3527A00CD5}"/>
          </ac:spMkLst>
        </pc:spChg>
        <pc:cxnChg chg="add mod">
          <ac:chgData name="Pablo Exequiel Gimenez" userId="S::pabloexequiel.gimenez@endava.com::51590685-05cc-4094-924e-6f1006760528" providerId="AD" clId="Web-{27EFF5C1-92A7-1DCA-225A-203C91390416}" dt="2018-12-17T20:31:03.539" v="94" actId="14100"/>
          <ac:cxnSpMkLst>
            <pc:docMk/>
            <pc:sldMk cId="330874334" sldId="303"/>
            <ac:cxnSpMk id="12" creationId="{A5862279-20F1-41EF-92C6-8B9C0093107C}"/>
          </ac:cxnSpMkLst>
        </pc:cxnChg>
        <pc:cxnChg chg="add mod">
          <ac:chgData name="Pablo Exequiel Gimenez" userId="S::pabloexequiel.gimenez@endava.com::51590685-05cc-4094-924e-6f1006760528" providerId="AD" clId="Web-{27EFF5C1-92A7-1DCA-225A-203C91390416}" dt="2018-12-17T20:33:59.854" v="112" actId="14100"/>
          <ac:cxnSpMkLst>
            <pc:docMk/>
            <pc:sldMk cId="330874334" sldId="303"/>
            <ac:cxnSpMk id="13" creationId="{9EAEC810-9938-4560-881E-B24E07817392}"/>
          </ac:cxnSpMkLst>
        </pc:cxnChg>
      </pc:sldChg>
      <pc:sldChg chg="modSp new">
        <pc:chgData name="Pablo Exequiel Gimenez" userId="S::pabloexequiel.gimenez@endava.com::51590685-05cc-4094-924e-6f1006760528" providerId="AD" clId="Web-{27EFF5C1-92A7-1DCA-225A-203C91390416}" dt="2018-12-17T20:41:38.202" v="140" actId="20577"/>
        <pc:sldMkLst>
          <pc:docMk/>
          <pc:sldMk cId="2823197429" sldId="304"/>
        </pc:sldMkLst>
        <pc:spChg chg="mod">
          <ac:chgData name="Pablo Exequiel Gimenez" userId="S::pabloexequiel.gimenez@endava.com::51590685-05cc-4094-924e-6f1006760528" providerId="AD" clId="Web-{27EFF5C1-92A7-1DCA-225A-203C91390416}" dt="2018-12-17T20:41:38.202" v="140" actId="20577"/>
          <ac:spMkLst>
            <pc:docMk/>
            <pc:sldMk cId="2823197429" sldId="304"/>
            <ac:spMk id="2" creationId="{7E797D0A-CE4D-463A-AFC4-15809ECE4656}"/>
          </ac:spMkLst>
        </pc:spChg>
      </pc:sldChg>
    </pc:docChg>
  </pc:docChgLst>
  <pc:docChgLst>
    <pc:chgData name="Pablo Exequiel Gimenez" userId="S::pabloexequiel.gimenez@endava.com::51590685-05cc-4094-924e-6f1006760528" providerId="AD" clId="Web-{6ADCAF0C-E6BF-E56F-A7CE-080F77143C4E}"/>
    <pc:docChg chg="addSld delSld modSld">
      <pc:chgData name="Pablo Exequiel Gimenez" userId="S::pabloexequiel.gimenez@endava.com::51590685-05cc-4094-924e-6f1006760528" providerId="AD" clId="Web-{6ADCAF0C-E6BF-E56F-A7CE-080F77143C4E}" dt="2018-12-14T16:58:39.851" v="254" actId="20577"/>
      <pc:docMkLst>
        <pc:docMk/>
      </pc:docMkLst>
      <pc:sldChg chg="modSp">
        <pc:chgData name="Pablo Exequiel Gimenez" userId="S::pabloexequiel.gimenez@endava.com::51590685-05cc-4094-924e-6f1006760528" providerId="AD" clId="Web-{6ADCAF0C-E6BF-E56F-A7CE-080F77143C4E}" dt="2018-12-14T16:48:33.396" v="157" actId="14100"/>
        <pc:sldMkLst>
          <pc:docMk/>
          <pc:sldMk cId="1415921049" sldId="281"/>
        </pc:sldMkLst>
        <pc:spChg chg="mod">
          <ac:chgData name="Pablo Exequiel Gimenez" userId="S::pabloexequiel.gimenez@endava.com::51590685-05cc-4094-924e-6f1006760528" providerId="AD" clId="Web-{6ADCAF0C-E6BF-E56F-A7CE-080F77143C4E}" dt="2018-12-14T16:46:30.458" v="66" actId="1076"/>
          <ac:spMkLst>
            <pc:docMk/>
            <pc:sldMk cId="1415921049" sldId="281"/>
            <ac:spMk id="2" creationId="{00000000-0000-0000-0000-000000000000}"/>
          </ac:spMkLst>
        </pc:spChg>
        <pc:spChg chg="mod">
          <ac:chgData name="Pablo Exequiel Gimenez" userId="S::pabloexequiel.gimenez@endava.com::51590685-05cc-4094-924e-6f1006760528" providerId="AD" clId="Web-{6ADCAF0C-E6BF-E56F-A7CE-080F77143C4E}" dt="2018-12-14T16:48:33.396" v="157" actId="14100"/>
          <ac:spMkLst>
            <pc:docMk/>
            <pc:sldMk cId="1415921049" sldId="281"/>
            <ac:spMk id="3" creationId="{00000000-0000-0000-0000-000000000000}"/>
          </ac:spMkLst>
        </pc:spChg>
      </pc:sldChg>
      <pc:sldChg chg="modSp add del">
        <pc:chgData name="Pablo Exequiel Gimenez" userId="S::pabloexequiel.gimenez@endava.com::51590685-05cc-4094-924e-6f1006760528" providerId="AD" clId="Web-{6ADCAF0C-E6BF-E56F-A7CE-080F77143C4E}" dt="2018-12-14T16:53:48.475" v="214" actId="1076"/>
        <pc:sldMkLst>
          <pc:docMk/>
          <pc:sldMk cId="3334839256" sldId="291"/>
        </pc:sldMkLst>
        <pc:spChg chg="mod">
          <ac:chgData name="Pablo Exequiel Gimenez" userId="S::pabloexequiel.gimenez@endava.com::51590685-05cc-4094-924e-6f1006760528" providerId="AD" clId="Web-{6ADCAF0C-E6BF-E56F-A7CE-080F77143C4E}" dt="2018-12-14T16:51:48.084" v="203" actId="20577"/>
          <ac:spMkLst>
            <pc:docMk/>
            <pc:sldMk cId="3334839256" sldId="291"/>
            <ac:spMk id="2" creationId="{00000000-0000-0000-0000-000000000000}"/>
          </ac:spMkLst>
        </pc:spChg>
        <pc:spChg chg="mod">
          <ac:chgData name="Pablo Exequiel Gimenez" userId="S::pabloexequiel.gimenez@endava.com::51590685-05cc-4094-924e-6f1006760528" providerId="AD" clId="Web-{6ADCAF0C-E6BF-E56F-A7CE-080F77143C4E}" dt="2018-12-14T16:53:48.475" v="214" actId="1076"/>
          <ac:spMkLst>
            <pc:docMk/>
            <pc:sldMk cId="3334839256" sldId="291"/>
            <ac:spMk id="3" creationId="{00000000-0000-0000-0000-000000000000}"/>
          </ac:spMkLst>
        </pc:spChg>
      </pc:sldChg>
      <pc:sldChg chg="addSp delSp modSp">
        <pc:chgData name="Pablo Exequiel Gimenez" userId="S::pabloexequiel.gimenez@endava.com::51590685-05cc-4094-924e-6f1006760528" providerId="AD" clId="Web-{6ADCAF0C-E6BF-E56F-A7CE-080F77143C4E}" dt="2018-12-14T16:58:39.851" v="254" actId="20577"/>
        <pc:sldMkLst>
          <pc:docMk/>
          <pc:sldMk cId="3021712254" sldId="296"/>
        </pc:sldMkLst>
        <pc:spChg chg="mod">
          <ac:chgData name="Pablo Exequiel Gimenez" userId="S::pabloexequiel.gimenez@endava.com::51590685-05cc-4094-924e-6f1006760528" providerId="AD" clId="Web-{6ADCAF0C-E6BF-E56F-A7CE-080F77143C4E}" dt="2018-12-14T16:54:33.178" v="224" actId="20577"/>
          <ac:spMkLst>
            <pc:docMk/>
            <pc:sldMk cId="3021712254" sldId="296"/>
            <ac:spMk id="2" creationId="{00000000-0000-0000-0000-000000000000}"/>
          </ac:spMkLst>
        </pc:spChg>
        <pc:spChg chg="del">
          <ac:chgData name="Pablo Exequiel Gimenez" userId="S::pabloexequiel.gimenez@endava.com::51590685-05cc-4094-924e-6f1006760528" providerId="AD" clId="Web-{6ADCAF0C-E6BF-E56F-A7CE-080F77143C4E}" dt="2018-12-14T16:56:03.538" v="235"/>
          <ac:spMkLst>
            <pc:docMk/>
            <pc:sldMk cId="3021712254" sldId="296"/>
            <ac:spMk id="3" creationId="{00000000-0000-0000-0000-000000000000}"/>
          </ac:spMkLst>
        </pc:spChg>
        <pc:spChg chg="add del mod">
          <ac:chgData name="Pablo Exequiel Gimenez" userId="S::pabloexequiel.gimenez@endava.com::51590685-05cc-4094-924e-6f1006760528" providerId="AD" clId="Web-{6ADCAF0C-E6BF-E56F-A7CE-080F77143C4E}" dt="2018-12-14T16:56:22.476" v="244"/>
          <ac:spMkLst>
            <pc:docMk/>
            <pc:sldMk cId="3021712254" sldId="296"/>
            <ac:spMk id="5" creationId="{3FB9398F-B9CD-4D3E-94C3-67A0D4ECBD73}"/>
          </ac:spMkLst>
        </pc:spChg>
        <pc:spChg chg="add del mod">
          <ac:chgData name="Pablo Exequiel Gimenez" userId="S::pabloexequiel.gimenez@endava.com::51590685-05cc-4094-924e-6f1006760528" providerId="AD" clId="Web-{6ADCAF0C-E6BF-E56F-A7CE-080F77143C4E}" dt="2018-12-14T16:56:16.554" v="242"/>
          <ac:spMkLst>
            <pc:docMk/>
            <pc:sldMk cId="3021712254" sldId="296"/>
            <ac:spMk id="7" creationId="{65EC10F9-EE0D-4F9C-AADB-E94DED8CB090}"/>
          </ac:spMkLst>
        </pc:spChg>
        <pc:spChg chg="del mod">
          <ac:chgData name="Pablo Exequiel Gimenez" userId="S::pabloexequiel.gimenez@endava.com::51590685-05cc-4094-924e-6f1006760528" providerId="AD" clId="Web-{6ADCAF0C-E6BF-E56F-A7CE-080F77143C4E}" dt="2018-12-14T16:56:10.366" v="240"/>
          <ac:spMkLst>
            <pc:docMk/>
            <pc:sldMk cId="3021712254" sldId="296"/>
            <ac:spMk id="13" creationId="{00000000-0000-0000-0000-000000000000}"/>
          </ac:spMkLst>
        </pc:spChg>
        <pc:spChg chg="mod">
          <ac:chgData name="Pablo Exequiel Gimenez" userId="S::pabloexequiel.gimenez@endava.com::51590685-05cc-4094-924e-6f1006760528" providerId="AD" clId="Web-{6ADCAF0C-E6BF-E56F-A7CE-080F77143C4E}" dt="2018-12-14T16:58:39.851" v="254" actId="20577"/>
          <ac:spMkLst>
            <pc:docMk/>
            <pc:sldMk cId="3021712254" sldId="296"/>
            <ac:spMk id="17" creationId="{00000000-0000-0000-0000-000000000000}"/>
          </ac:spMkLst>
        </pc:spChg>
      </pc:sldChg>
    </pc:docChg>
  </pc:docChgLst>
  <pc:docChgLst>
    <pc:chgData name="Pablo Exequiel Gimenez" userId="S::pabloexequiel.gimenez@endava.com::51590685-05cc-4094-924e-6f1006760528" providerId="AD" clId="Web-{9D68AF00-F185-219D-185E-B1D9589FE1C2}"/>
    <pc:docChg chg="addSld delSld modSld sldOrd">
      <pc:chgData name="Pablo Exequiel Gimenez" userId="S::pabloexequiel.gimenez@endava.com::51590685-05cc-4094-924e-6f1006760528" providerId="AD" clId="Web-{9D68AF00-F185-219D-185E-B1D9589FE1C2}" dt="2019-01-04T15:38:31.892" v="25" actId="20577"/>
      <pc:docMkLst>
        <pc:docMk/>
      </pc:docMkLst>
      <pc:sldChg chg="ord">
        <pc:chgData name="Pablo Exequiel Gimenez" userId="S::pabloexequiel.gimenez@endava.com::51590685-05cc-4094-924e-6f1006760528" providerId="AD" clId="Web-{9D68AF00-F185-219D-185E-B1D9589FE1C2}" dt="2019-01-04T15:29:19.072" v="1"/>
        <pc:sldMkLst>
          <pc:docMk/>
          <pc:sldMk cId="1229243529" sldId="320"/>
        </pc:sldMkLst>
      </pc:sldChg>
      <pc:sldChg chg="ord">
        <pc:chgData name="Pablo Exequiel Gimenez" userId="S::pabloexequiel.gimenez@endava.com::51590685-05cc-4094-924e-6f1006760528" providerId="AD" clId="Web-{9D68AF00-F185-219D-185E-B1D9589FE1C2}" dt="2019-01-04T15:29:15.759" v="0"/>
        <pc:sldMkLst>
          <pc:docMk/>
          <pc:sldMk cId="440272114" sldId="321"/>
        </pc:sldMkLst>
      </pc:sldChg>
      <pc:sldChg chg="delSp modSp new ord">
        <pc:chgData name="Pablo Exequiel Gimenez" userId="S::pabloexequiel.gimenez@endava.com::51590685-05cc-4094-924e-6f1006760528" providerId="AD" clId="Web-{9D68AF00-F185-219D-185E-B1D9589FE1C2}" dt="2019-01-04T15:38:31.892" v="25" actId="20577"/>
        <pc:sldMkLst>
          <pc:docMk/>
          <pc:sldMk cId="468178825" sldId="322"/>
        </pc:sldMkLst>
        <pc:spChg chg="mod">
          <ac:chgData name="Pablo Exequiel Gimenez" userId="S::pabloexequiel.gimenez@endava.com::51590685-05cc-4094-924e-6f1006760528" providerId="AD" clId="Web-{9D68AF00-F185-219D-185E-B1D9589FE1C2}" dt="2019-01-04T15:31:15.696" v="13" actId="20577"/>
          <ac:spMkLst>
            <pc:docMk/>
            <pc:sldMk cId="468178825" sldId="322"/>
            <ac:spMk id="2" creationId="{F1E93E71-12D8-4EC3-824A-68665102DF68}"/>
          </ac:spMkLst>
        </pc:spChg>
        <pc:spChg chg="del">
          <ac:chgData name="Pablo Exequiel Gimenez" userId="S::pabloexequiel.gimenez@endava.com::51590685-05cc-4094-924e-6f1006760528" providerId="AD" clId="Web-{9D68AF00-F185-219D-185E-B1D9589FE1C2}" dt="2019-01-04T15:31:31.087" v="16"/>
          <ac:spMkLst>
            <pc:docMk/>
            <pc:sldMk cId="468178825" sldId="322"/>
            <ac:spMk id="3" creationId="{D38E6481-3B71-4CE2-A752-99BBBA87E4F3}"/>
          </ac:spMkLst>
        </pc:spChg>
        <pc:spChg chg="mod">
          <ac:chgData name="Pablo Exequiel Gimenez" userId="S::pabloexequiel.gimenez@endava.com::51590685-05cc-4094-924e-6f1006760528" providerId="AD" clId="Web-{9D68AF00-F185-219D-185E-B1D9589FE1C2}" dt="2019-01-04T15:38:31.892" v="25" actId="20577"/>
          <ac:spMkLst>
            <pc:docMk/>
            <pc:sldMk cId="468178825" sldId="322"/>
            <ac:spMk id="4" creationId="{B72CEEEA-B0F1-449C-AA3D-0E50FDBE4A0A}"/>
          </ac:spMkLst>
        </pc:spChg>
        <pc:spChg chg="del">
          <ac:chgData name="Pablo Exequiel Gimenez" userId="S::pabloexequiel.gimenez@endava.com::51590685-05cc-4094-924e-6f1006760528" providerId="AD" clId="Web-{9D68AF00-F185-219D-185E-B1D9589FE1C2}" dt="2019-01-04T15:31:32.743" v="17"/>
          <ac:spMkLst>
            <pc:docMk/>
            <pc:sldMk cId="468178825" sldId="322"/>
            <ac:spMk id="5" creationId="{895476A9-79FA-4094-A798-795B2E25C488}"/>
          </ac:spMkLst>
        </pc:spChg>
      </pc:sldChg>
      <pc:sldChg chg="new del">
        <pc:chgData name="Pablo Exequiel Gimenez" userId="S::pabloexequiel.gimenez@endava.com::51590685-05cc-4094-924e-6f1006760528" providerId="AD" clId="Web-{9D68AF00-F185-219D-185E-B1D9589FE1C2}" dt="2019-01-04T15:30:49.087" v="3"/>
        <pc:sldMkLst>
          <pc:docMk/>
          <pc:sldMk cId="1973417921" sldId="322"/>
        </pc:sldMkLst>
      </pc:sldChg>
    </pc:docChg>
  </pc:docChgLst>
  <pc:docChgLst>
    <pc:chgData name="Pablo Exequiel Gimenez" userId="S::pabloexequiel.gimenez@endava.com::51590685-05cc-4094-924e-6f1006760528" providerId="AD" clId="Web-{6D42BBD4-40EB-86EE-2CCD-BCF64876AAE0}"/>
    <pc:docChg chg="modSld">
      <pc:chgData name="Pablo Exequiel Gimenez" userId="S::pabloexequiel.gimenez@endava.com::51590685-05cc-4094-924e-6f1006760528" providerId="AD" clId="Web-{6D42BBD4-40EB-86EE-2CCD-BCF64876AAE0}" dt="2019-01-07T13:19:49.281" v="20" actId="1076"/>
      <pc:docMkLst>
        <pc:docMk/>
      </pc:docMkLst>
      <pc:sldChg chg="addSp modSp">
        <pc:chgData name="Pablo Exequiel Gimenez" userId="S::pabloexequiel.gimenez@endava.com::51590685-05cc-4094-924e-6f1006760528" providerId="AD" clId="Web-{6D42BBD4-40EB-86EE-2CCD-BCF64876AAE0}" dt="2019-01-07T13:19:49.281" v="20" actId="1076"/>
        <pc:sldMkLst>
          <pc:docMk/>
          <pc:sldMk cId="468178825" sldId="322"/>
        </pc:sldMkLst>
        <pc:spChg chg="mod">
          <ac:chgData name="Pablo Exequiel Gimenez" userId="S::pabloexequiel.gimenez@endava.com::51590685-05cc-4094-924e-6f1006760528" providerId="AD" clId="Web-{6D42BBD4-40EB-86EE-2CCD-BCF64876AAE0}" dt="2019-01-07T13:08:37.282" v="15" actId="20577"/>
          <ac:spMkLst>
            <pc:docMk/>
            <pc:sldMk cId="468178825" sldId="322"/>
            <ac:spMk id="4" creationId="{B72CEEEA-B0F1-449C-AA3D-0E50FDBE4A0A}"/>
          </ac:spMkLst>
        </pc:spChg>
        <pc:picChg chg="add mod">
          <ac:chgData name="Pablo Exequiel Gimenez" userId="S::pabloexequiel.gimenez@endava.com::51590685-05cc-4094-924e-6f1006760528" providerId="AD" clId="Web-{6D42BBD4-40EB-86EE-2CCD-BCF64876AAE0}" dt="2019-01-07T13:19:49.281" v="20" actId="1076"/>
          <ac:picMkLst>
            <pc:docMk/>
            <pc:sldMk cId="468178825" sldId="322"/>
            <ac:picMk id="3" creationId="{7E203D26-7EEE-4B4D-B2BA-06CE7DDB6BBF}"/>
          </ac:picMkLst>
        </pc:picChg>
      </pc:sldChg>
    </pc:docChg>
  </pc:docChgLst>
  <pc:docChgLst>
    <pc:chgData name="Pablo Exequiel Gimenez" userId="S::pabloexequiel.gimenez@endava.com::51590685-05cc-4094-924e-6f1006760528" providerId="AD" clId="Web-{7307F46F-A6DA-3294-F0D8-9EE46359972F}"/>
    <pc:docChg chg="modSld">
      <pc:chgData name="Pablo Exequiel Gimenez" userId="S::pabloexequiel.gimenez@endava.com::51590685-05cc-4094-924e-6f1006760528" providerId="AD" clId="Web-{7307F46F-A6DA-3294-F0D8-9EE46359972F}" dt="2019-01-03T19:56:31.892" v="14" actId="20577"/>
      <pc:docMkLst>
        <pc:docMk/>
      </pc:docMkLst>
      <pc:sldChg chg="modSp">
        <pc:chgData name="Pablo Exequiel Gimenez" userId="S::pabloexequiel.gimenez@endava.com::51590685-05cc-4094-924e-6f1006760528" providerId="AD" clId="Web-{7307F46F-A6DA-3294-F0D8-9EE46359972F}" dt="2019-01-03T19:56:31.392" v="12" actId="20577"/>
        <pc:sldMkLst>
          <pc:docMk/>
          <pc:sldMk cId="644030722" sldId="319"/>
        </pc:sldMkLst>
        <pc:spChg chg="mod">
          <ac:chgData name="Pablo Exequiel Gimenez" userId="S::pabloexequiel.gimenez@endava.com::51590685-05cc-4094-924e-6f1006760528" providerId="AD" clId="Web-{7307F46F-A6DA-3294-F0D8-9EE46359972F}" dt="2019-01-03T19:56:31.392" v="12" actId="20577"/>
          <ac:spMkLst>
            <pc:docMk/>
            <pc:sldMk cId="644030722" sldId="319"/>
            <ac:spMk id="7" creationId="{48B73053-0825-456C-A353-25C23A3AA938}"/>
          </ac:spMkLst>
        </pc:spChg>
      </pc:sldChg>
      <pc:sldChg chg="modSp">
        <pc:chgData name="Pablo Exequiel Gimenez" userId="S::pabloexequiel.gimenez@endava.com::51590685-05cc-4094-924e-6f1006760528" providerId="AD" clId="Web-{7307F46F-A6DA-3294-F0D8-9EE46359972F}" dt="2019-01-03T19:56:25.126" v="7" actId="20577"/>
        <pc:sldMkLst>
          <pc:docMk/>
          <pc:sldMk cId="1229243529" sldId="320"/>
        </pc:sldMkLst>
        <pc:spChg chg="mod">
          <ac:chgData name="Pablo Exequiel Gimenez" userId="S::pabloexequiel.gimenez@endava.com::51590685-05cc-4094-924e-6f1006760528" providerId="AD" clId="Web-{7307F46F-A6DA-3294-F0D8-9EE46359972F}" dt="2019-01-03T19:56:25.126" v="7" actId="20577"/>
          <ac:spMkLst>
            <pc:docMk/>
            <pc:sldMk cId="1229243529" sldId="320"/>
            <ac:spMk id="3" creationId="{E50B651C-B871-42FC-A107-7259F2A6DC04}"/>
          </ac:spMkLst>
        </pc:spChg>
      </pc:sldChg>
    </pc:docChg>
  </pc:docChgLst>
  <pc:docChgLst>
    <pc:chgData name="Pablo Exequiel Gimenez" userId="S::pabloexequiel.gimenez@endava.com::51590685-05cc-4094-924e-6f1006760528" providerId="AD" clId="Web-{EB21CE8D-FCBB-C58D-BF06-0334A251D1CD}"/>
    <pc:docChg chg="addSld delSld modSld">
      <pc:chgData name="Pablo Exequiel Gimenez" userId="S::pabloexequiel.gimenez@endava.com::51590685-05cc-4094-924e-6f1006760528" providerId="AD" clId="Web-{EB21CE8D-FCBB-C58D-BF06-0334A251D1CD}" dt="2019-01-02T14:21:50.858" v="139" actId="14100"/>
      <pc:docMkLst>
        <pc:docMk/>
      </pc:docMkLst>
      <pc:sldChg chg="del">
        <pc:chgData name="Pablo Exequiel Gimenez" userId="S::pabloexequiel.gimenez@endava.com::51590685-05cc-4094-924e-6f1006760528" providerId="AD" clId="Web-{EB21CE8D-FCBB-C58D-BF06-0334A251D1CD}" dt="2019-01-02T13:59:54.125" v="3"/>
        <pc:sldMkLst>
          <pc:docMk/>
          <pc:sldMk cId="1724281210" sldId="292"/>
        </pc:sldMkLst>
      </pc:sldChg>
      <pc:sldChg chg="del">
        <pc:chgData name="Pablo Exequiel Gimenez" userId="S::pabloexequiel.gimenez@endava.com::51590685-05cc-4094-924e-6f1006760528" providerId="AD" clId="Web-{EB21CE8D-FCBB-C58D-BF06-0334A251D1CD}" dt="2019-01-02T13:59:54.141" v="6"/>
        <pc:sldMkLst>
          <pc:docMk/>
          <pc:sldMk cId="3813063257" sldId="294"/>
        </pc:sldMkLst>
      </pc:sldChg>
      <pc:sldChg chg="del">
        <pc:chgData name="Pablo Exequiel Gimenez" userId="S::pabloexequiel.gimenez@endava.com::51590685-05cc-4094-924e-6f1006760528" providerId="AD" clId="Web-{EB21CE8D-FCBB-C58D-BF06-0334A251D1CD}" dt="2019-01-02T13:59:54.125" v="2"/>
        <pc:sldMkLst>
          <pc:docMk/>
          <pc:sldMk cId="2122956833" sldId="295"/>
        </pc:sldMkLst>
      </pc:sldChg>
      <pc:sldChg chg="del">
        <pc:chgData name="Pablo Exequiel Gimenez" userId="S::pabloexequiel.gimenez@endava.com::51590685-05cc-4094-924e-6f1006760528" providerId="AD" clId="Web-{EB21CE8D-FCBB-C58D-BF06-0334A251D1CD}" dt="2019-01-02T13:59:54.125" v="4"/>
        <pc:sldMkLst>
          <pc:docMk/>
          <pc:sldMk cId="1725186439" sldId="297"/>
        </pc:sldMkLst>
      </pc:sldChg>
      <pc:sldChg chg="del">
        <pc:chgData name="Pablo Exequiel Gimenez" userId="S::pabloexequiel.gimenez@endava.com::51590685-05cc-4094-924e-6f1006760528" providerId="AD" clId="Web-{EB21CE8D-FCBB-C58D-BF06-0334A251D1CD}" dt="2019-01-02T13:59:54.125" v="0"/>
        <pc:sldMkLst>
          <pc:docMk/>
          <pc:sldMk cId="1048977810" sldId="298"/>
        </pc:sldMkLst>
      </pc:sldChg>
      <pc:sldChg chg="del">
        <pc:chgData name="Pablo Exequiel Gimenez" userId="S::pabloexequiel.gimenez@endava.com::51590685-05cc-4094-924e-6f1006760528" providerId="AD" clId="Web-{EB21CE8D-FCBB-C58D-BF06-0334A251D1CD}" dt="2019-01-02T13:59:54.125" v="1"/>
        <pc:sldMkLst>
          <pc:docMk/>
          <pc:sldMk cId="890504479" sldId="299"/>
        </pc:sldMkLst>
      </pc:sldChg>
      <pc:sldChg chg="del">
        <pc:chgData name="Pablo Exequiel Gimenez" userId="S::pabloexequiel.gimenez@endava.com::51590685-05cc-4094-924e-6f1006760528" providerId="AD" clId="Web-{EB21CE8D-FCBB-C58D-BF06-0334A251D1CD}" dt="2019-01-02T13:59:54.141" v="5"/>
        <pc:sldMkLst>
          <pc:docMk/>
          <pc:sldMk cId="2340495835" sldId="300"/>
        </pc:sldMkLst>
      </pc:sldChg>
      <pc:sldChg chg="del">
        <pc:chgData name="Pablo Exequiel Gimenez" userId="S::pabloexequiel.gimenez@endava.com::51590685-05cc-4094-924e-6f1006760528" providerId="AD" clId="Web-{EB21CE8D-FCBB-C58D-BF06-0334A251D1CD}" dt="2019-01-02T13:59:54.141" v="7"/>
        <pc:sldMkLst>
          <pc:docMk/>
          <pc:sldMk cId="3250103649" sldId="301"/>
        </pc:sldMkLst>
      </pc:sldChg>
      <pc:sldChg chg="addSp delSp modSp">
        <pc:chgData name="Pablo Exequiel Gimenez" userId="S::pabloexequiel.gimenez@endava.com::51590685-05cc-4094-924e-6f1006760528" providerId="AD" clId="Web-{EB21CE8D-FCBB-C58D-BF06-0334A251D1CD}" dt="2019-01-02T14:06:25.136" v="69" actId="1076"/>
        <pc:sldMkLst>
          <pc:docMk/>
          <pc:sldMk cId="644030722" sldId="319"/>
        </pc:sldMkLst>
        <pc:spChg chg="del">
          <ac:chgData name="Pablo Exequiel Gimenez" userId="S::pabloexequiel.gimenez@endava.com::51590685-05cc-4094-924e-6f1006760528" providerId="AD" clId="Web-{EB21CE8D-FCBB-C58D-BF06-0334A251D1CD}" dt="2019-01-02T14:00:41.672" v="8"/>
          <ac:spMkLst>
            <pc:docMk/>
            <pc:sldMk cId="644030722" sldId="319"/>
            <ac:spMk id="3" creationId="{B48F0E57-8CA2-4F5F-BC05-58D12E4509F5}"/>
          </ac:spMkLst>
        </pc:spChg>
        <pc:spChg chg="mod">
          <ac:chgData name="Pablo Exequiel Gimenez" userId="S::pabloexequiel.gimenez@endava.com::51590685-05cc-4094-924e-6f1006760528" providerId="AD" clId="Web-{EB21CE8D-FCBB-C58D-BF06-0334A251D1CD}" dt="2019-01-02T14:04:31.012" v="60" actId="14100"/>
          <ac:spMkLst>
            <pc:docMk/>
            <pc:sldMk cId="644030722" sldId="319"/>
            <ac:spMk id="4" creationId="{24A86625-CEE4-46F7-A50D-4553D5B6D2D5}"/>
          </ac:spMkLst>
        </pc:spChg>
        <pc:spChg chg="mod">
          <ac:chgData name="Pablo Exequiel Gimenez" userId="S::pabloexequiel.gimenez@endava.com::51590685-05cc-4094-924e-6f1006760528" providerId="AD" clId="Web-{EB21CE8D-FCBB-C58D-BF06-0334A251D1CD}" dt="2019-01-02T14:06:25.136" v="69" actId="1076"/>
          <ac:spMkLst>
            <pc:docMk/>
            <pc:sldMk cId="644030722" sldId="319"/>
            <ac:spMk id="5" creationId="{F376A792-CC96-4BE6-A8DA-4664DECC3953}"/>
          </ac:spMkLst>
        </pc:spChg>
        <pc:spChg chg="add mod">
          <ac:chgData name="Pablo Exequiel Gimenez" userId="S::pabloexequiel.gimenez@endava.com::51590685-05cc-4094-924e-6f1006760528" providerId="AD" clId="Web-{EB21CE8D-FCBB-C58D-BF06-0334A251D1CD}" dt="2019-01-02T14:06:19.324" v="68" actId="1076"/>
          <ac:spMkLst>
            <pc:docMk/>
            <pc:sldMk cId="644030722" sldId="319"/>
            <ac:spMk id="7" creationId="{48B73053-0825-456C-A353-25C23A3AA938}"/>
          </ac:spMkLst>
        </pc:spChg>
        <pc:spChg chg="add del">
          <ac:chgData name="Pablo Exequiel Gimenez" userId="S::pabloexequiel.gimenez@endava.com::51590685-05cc-4094-924e-6f1006760528" providerId="AD" clId="Web-{EB21CE8D-FCBB-C58D-BF06-0334A251D1CD}" dt="2019-01-02T14:03:07.842" v="47"/>
          <ac:spMkLst>
            <pc:docMk/>
            <pc:sldMk cId="644030722" sldId="319"/>
            <ac:spMk id="9" creationId="{A8892946-B657-4F29-8B24-DC1E0AD07869}"/>
          </ac:spMkLst>
        </pc:spChg>
        <pc:spChg chg="add del">
          <ac:chgData name="Pablo Exequiel Gimenez" userId="S::pabloexequiel.gimenez@endava.com::51590685-05cc-4094-924e-6f1006760528" providerId="AD" clId="Web-{EB21CE8D-FCBB-C58D-BF06-0334A251D1CD}" dt="2019-01-02T14:03:14.920" v="49"/>
          <ac:spMkLst>
            <pc:docMk/>
            <pc:sldMk cId="644030722" sldId="319"/>
            <ac:spMk id="11" creationId="{E5821F07-4690-42A8-BCAB-5FBDD0719B2E}"/>
          </ac:spMkLst>
        </pc:spChg>
        <pc:spChg chg="add mod">
          <ac:chgData name="Pablo Exequiel Gimenez" userId="S::pabloexequiel.gimenez@endava.com::51590685-05cc-4094-924e-6f1006760528" providerId="AD" clId="Web-{EB21CE8D-FCBB-C58D-BF06-0334A251D1CD}" dt="2019-01-02T14:06:15.995" v="67" actId="1076"/>
          <ac:spMkLst>
            <pc:docMk/>
            <pc:sldMk cId="644030722" sldId="319"/>
            <ac:spMk id="13" creationId="{AD0BE3AB-9685-4AFD-8C43-98DB5B25208A}"/>
          </ac:spMkLst>
        </pc:spChg>
      </pc:sldChg>
      <pc:sldChg chg="addSp delSp modSp new">
        <pc:chgData name="Pablo Exequiel Gimenez" userId="S::pabloexequiel.gimenez@endava.com::51590685-05cc-4094-924e-6f1006760528" providerId="AD" clId="Web-{EB21CE8D-FCBB-C58D-BF06-0334A251D1CD}" dt="2019-01-02T14:14:58.317" v="134"/>
        <pc:sldMkLst>
          <pc:docMk/>
          <pc:sldMk cId="1229243529" sldId="320"/>
        </pc:sldMkLst>
        <pc:spChg chg="mod">
          <ac:chgData name="Pablo Exequiel Gimenez" userId="S::pabloexequiel.gimenez@endava.com::51590685-05cc-4094-924e-6f1006760528" providerId="AD" clId="Web-{EB21CE8D-FCBB-C58D-BF06-0334A251D1CD}" dt="2019-01-02T14:06:38.323" v="73" actId="20577"/>
          <ac:spMkLst>
            <pc:docMk/>
            <pc:sldMk cId="1229243529" sldId="320"/>
            <ac:spMk id="2" creationId="{0C14FF01-377E-41E6-A6BB-F25BC0667164}"/>
          </ac:spMkLst>
        </pc:spChg>
        <pc:spChg chg="mod">
          <ac:chgData name="Pablo Exequiel Gimenez" userId="S::pabloexequiel.gimenez@endava.com::51590685-05cc-4094-924e-6f1006760528" providerId="AD" clId="Web-{EB21CE8D-FCBB-C58D-BF06-0334A251D1CD}" dt="2019-01-02T14:07:10.120" v="85" actId="14100"/>
          <ac:spMkLst>
            <pc:docMk/>
            <pc:sldMk cId="1229243529" sldId="320"/>
            <ac:spMk id="3" creationId="{E50B651C-B871-42FC-A107-7259F2A6DC04}"/>
          </ac:spMkLst>
        </pc:spChg>
        <pc:spChg chg="mod">
          <ac:chgData name="Pablo Exequiel Gimenez" userId="S::pabloexequiel.gimenez@endava.com::51590685-05cc-4094-924e-6f1006760528" providerId="AD" clId="Web-{EB21CE8D-FCBB-C58D-BF06-0334A251D1CD}" dt="2019-01-02T14:07:51.572" v="94" actId="14100"/>
          <ac:spMkLst>
            <pc:docMk/>
            <pc:sldMk cId="1229243529" sldId="320"/>
            <ac:spMk id="4" creationId="{E6041962-1B1A-4284-ADC0-09D312369125}"/>
          </ac:spMkLst>
        </pc:spChg>
        <pc:spChg chg="del">
          <ac:chgData name="Pablo Exequiel Gimenez" userId="S::pabloexequiel.gimenez@endava.com::51590685-05cc-4094-924e-6f1006760528" providerId="AD" clId="Web-{EB21CE8D-FCBB-C58D-BF06-0334A251D1CD}" dt="2019-01-02T14:06:46.761" v="76"/>
          <ac:spMkLst>
            <pc:docMk/>
            <pc:sldMk cId="1229243529" sldId="320"/>
            <ac:spMk id="5" creationId="{B1EE3017-E350-4445-9F7E-5217BE618509}"/>
          </ac:spMkLst>
        </pc:spChg>
        <pc:picChg chg="add del mod">
          <ac:chgData name="Pablo Exequiel Gimenez" userId="S::pabloexequiel.gimenez@endava.com::51590685-05cc-4094-924e-6f1006760528" providerId="AD" clId="Web-{EB21CE8D-FCBB-C58D-BF06-0334A251D1CD}" dt="2019-01-02T14:14:58.317" v="134"/>
          <ac:picMkLst>
            <pc:docMk/>
            <pc:sldMk cId="1229243529" sldId="320"/>
            <ac:picMk id="6" creationId="{4FB1CDDB-2E79-4838-A209-83FF2D030108}"/>
          </ac:picMkLst>
        </pc:picChg>
      </pc:sldChg>
      <pc:sldChg chg="addSp delSp modSp new">
        <pc:chgData name="Pablo Exequiel Gimenez" userId="S::pabloexequiel.gimenez@endava.com::51590685-05cc-4094-924e-6f1006760528" providerId="AD" clId="Web-{EB21CE8D-FCBB-C58D-BF06-0334A251D1CD}" dt="2019-01-02T14:21:50.858" v="139" actId="14100"/>
        <pc:sldMkLst>
          <pc:docMk/>
          <pc:sldMk cId="440272114" sldId="321"/>
        </pc:sldMkLst>
        <pc:spChg chg="mod">
          <ac:chgData name="Pablo Exequiel Gimenez" userId="S::pabloexequiel.gimenez@endava.com::51590685-05cc-4094-924e-6f1006760528" providerId="AD" clId="Web-{EB21CE8D-FCBB-C58D-BF06-0334A251D1CD}" dt="2019-01-02T14:14:28.364" v="125" actId="20577"/>
          <ac:spMkLst>
            <pc:docMk/>
            <pc:sldMk cId="440272114" sldId="321"/>
            <ac:spMk id="2" creationId="{B27C0E7F-C9C7-4B54-A3D2-812337E7EB3E}"/>
          </ac:spMkLst>
        </pc:spChg>
        <pc:spChg chg="mod">
          <ac:chgData name="Pablo Exequiel Gimenez" userId="S::pabloexequiel.gimenez@endava.com::51590685-05cc-4094-924e-6f1006760528" providerId="AD" clId="Web-{EB21CE8D-FCBB-C58D-BF06-0334A251D1CD}" dt="2019-01-02T14:14:38.536" v="129" actId="14100"/>
          <ac:spMkLst>
            <pc:docMk/>
            <pc:sldMk cId="440272114" sldId="321"/>
            <ac:spMk id="3" creationId="{DFAB4EC6-A672-4A27-8613-3CB9039832D5}"/>
          </ac:spMkLst>
        </pc:spChg>
        <pc:spChg chg="mod">
          <ac:chgData name="Pablo Exequiel Gimenez" userId="S::pabloexequiel.gimenez@endava.com::51590685-05cc-4094-924e-6f1006760528" providerId="AD" clId="Web-{EB21CE8D-FCBB-C58D-BF06-0334A251D1CD}" dt="2019-01-02T14:14:54.536" v="133" actId="20577"/>
          <ac:spMkLst>
            <pc:docMk/>
            <pc:sldMk cId="440272114" sldId="321"/>
            <ac:spMk id="4" creationId="{1002A3A4-1A75-4953-A7DB-D373D6B5ABD2}"/>
          </ac:spMkLst>
        </pc:spChg>
        <pc:spChg chg="del">
          <ac:chgData name="Pablo Exequiel Gimenez" userId="S::pabloexequiel.gimenez@endava.com::51590685-05cc-4094-924e-6f1006760528" providerId="AD" clId="Web-{EB21CE8D-FCBB-C58D-BF06-0334A251D1CD}" dt="2019-01-02T14:14:17.161" v="122"/>
          <ac:spMkLst>
            <pc:docMk/>
            <pc:sldMk cId="440272114" sldId="321"/>
            <ac:spMk id="5" creationId="{61E9048C-75F2-4882-A191-A7BF0C4EAFBD}"/>
          </ac:spMkLst>
        </pc:spChg>
        <pc:picChg chg="add mod">
          <ac:chgData name="Pablo Exequiel Gimenez" userId="S::pabloexequiel.gimenez@endava.com::51590685-05cc-4094-924e-6f1006760528" providerId="AD" clId="Web-{EB21CE8D-FCBB-C58D-BF06-0334A251D1CD}" dt="2019-01-02T14:21:50.858" v="139" actId="14100"/>
          <ac:picMkLst>
            <pc:docMk/>
            <pc:sldMk cId="440272114" sldId="321"/>
            <ac:picMk id="6" creationId="{D1C8BAE2-5A06-4EF6-8226-68FF4B6B1F46}"/>
          </ac:picMkLst>
        </pc:picChg>
      </pc:sldChg>
    </pc:docChg>
  </pc:docChgLst>
  <pc:docChgLst>
    <pc:chgData name="Pablo Exequiel Gimenez" userId="S::pabloexequiel.gimenez@endava.com::51590685-05cc-4094-924e-6f1006760528" providerId="AD" clId="Web-{FB2D03D6-404E-BE08-64A6-584A997BAA5F}"/>
    <pc:docChg chg="modSld">
      <pc:chgData name="Pablo Exequiel Gimenez" userId="S::pabloexequiel.gimenez@endava.com::51590685-05cc-4094-924e-6f1006760528" providerId="AD" clId="Web-{FB2D03D6-404E-BE08-64A6-584A997BAA5F}" dt="2019-02-14T15:35:36.647" v="36" actId="20577"/>
      <pc:docMkLst>
        <pc:docMk/>
      </pc:docMkLst>
      <pc:sldChg chg="addSp delSp modSp">
        <pc:chgData name="Pablo Exequiel Gimenez" userId="S::pabloexequiel.gimenez@endava.com::51590685-05cc-4094-924e-6f1006760528" providerId="AD" clId="Web-{FB2D03D6-404E-BE08-64A6-584A997BAA5F}" dt="2019-02-14T15:35:35.631" v="34" actId="20577"/>
        <pc:sldMkLst>
          <pc:docMk/>
          <pc:sldMk cId="1048977810" sldId="323"/>
        </pc:sldMkLst>
        <pc:spChg chg="mod">
          <ac:chgData name="Pablo Exequiel Gimenez" userId="S::pabloexequiel.gimenez@endava.com::51590685-05cc-4094-924e-6f1006760528" providerId="AD" clId="Web-{FB2D03D6-404E-BE08-64A6-584A997BAA5F}" dt="2019-02-14T15:32:04.398" v="7" actId="20577"/>
          <ac:spMkLst>
            <pc:docMk/>
            <pc:sldMk cId="1048977810" sldId="323"/>
            <ac:spMk id="2" creationId="{00000000-0000-0000-0000-000000000000}"/>
          </ac:spMkLst>
        </pc:spChg>
        <pc:spChg chg="mod">
          <ac:chgData name="Pablo Exequiel Gimenez" userId="S::pabloexequiel.gimenez@endava.com::51590685-05cc-4094-924e-6f1006760528" providerId="AD" clId="Web-{FB2D03D6-404E-BE08-64A6-584A997BAA5F}" dt="2019-02-14T15:33:33.804" v="15" actId="1076"/>
          <ac:spMkLst>
            <pc:docMk/>
            <pc:sldMk cId="1048977810" sldId="323"/>
            <ac:spMk id="5" creationId="{00000000-0000-0000-0000-000000000000}"/>
          </ac:spMkLst>
        </pc:spChg>
        <pc:spChg chg="add del mod">
          <ac:chgData name="Pablo Exequiel Gimenez" userId="S::pabloexequiel.gimenez@endava.com::51590685-05cc-4094-924e-6f1006760528" providerId="AD" clId="Web-{FB2D03D6-404E-BE08-64A6-584A997BAA5F}" dt="2019-02-14T15:35:35.631" v="34" actId="20577"/>
          <ac:spMkLst>
            <pc:docMk/>
            <pc:sldMk cId="1048977810" sldId="323"/>
            <ac:spMk id="6" creationId="{00000000-0000-0000-0000-000000000000}"/>
          </ac:spMkLst>
        </pc:spChg>
      </pc:sldChg>
    </pc:docChg>
  </pc:docChgLst>
  <pc:docChgLst>
    <pc:chgData name="Pablo Exequiel Gimenez" userId="S::pabloexequiel.gimenez@endava.com::51590685-05cc-4094-924e-6f1006760528" providerId="AD" clId="Web-{6474421E-2E54-D131-0DE4-650B4DBA5CF4}"/>
    <pc:docChg chg="addSld modSld">
      <pc:chgData name="Pablo Exequiel Gimenez" userId="S::pabloexequiel.gimenez@endava.com::51590685-05cc-4094-924e-6f1006760528" providerId="AD" clId="Web-{6474421E-2E54-D131-0DE4-650B4DBA5CF4}" dt="2019-02-14T15:28:52.369" v="71" actId="20577"/>
      <pc:docMkLst>
        <pc:docMk/>
      </pc:docMkLst>
      <pc:sldChg chg="modSp">
        <pc:chgData name="Pablo Exequiel Gimenez" userId="S::pabloexequiel.gimenez@endava.com::51590685-05cc-4094-924e-6f1006760528" providerId="AD" clId="Web-{6474421E-2E54-D131-0DE4-650B4DBA5CF4}" dt="2019-02-14T15:28:52.369" v="70" actId="20577"/>
        <pc:sldMkLst>
          <pc:docMk/>
          <pc:sldMk cId="1048977810" sldId="323"/>
        </pc:sldMkLst>
        <pc:spChg chg="mod">
          <ac:chgData name="Pablo Exequiel Gimenez" userId="S::pabloexequiel.gimenez@endava.com::51590685-05cc-4094-924e-6f1006760528" providerId="AD" clId="Web-{6474421E-2E54-D131-0DE4-650B4DBA5CF4}" dt="2019-02-14T15:28:52.369" v="70" actId="20577"/>
          <ac:spMkLst>
            <pc:docMk/>
            <pc:sldMk cId="1048977810" sldId="323"/>
            <ac:spMk id="6" creationId="{00000000-0000-0000-0000-000000000000}"/>
          </ac:spMkLst>
        </pc:spChg>
      </pc:sldChg>
      <pc:sldChg chg="delSp modSp new">
        <pc:chgData name="Pablo Exequiel Gimenez" userId="S::pabloexequiel.gimenez@endava.com::51590685-05cc-4094-924e-6f1006760528" providerId="AD" clId="Web-{6474421E-2E54-D131-0DE4-650B4DBA5CF4}" dt="2019-02-14T13:52:05.359" v="63" actId="20577"/>
        <pc:sldMkLst>
          <pc:docMk/>
          <pc:sldMk cId="2056365635" sldId="324"/>
        </pc:sldMkLst>
        <pc:spChg chg="mod">
          <ac:chgData name="Pablo Exequiel Gimenez" userId="S::pabloexequiel.gimenez@endava.com::51590685-05cc-4094-924e-6f1006760528" providerId="AD" clId="Web-{6474421E-2E54-D131-0DE4-650B4DBA5CF4}" dt="2019-02-14T13:33:18.428" v="23" actId="20577"/>
          <ac:spMkLst>
            <pc:docMk/>
            <pc:sldMk cId="2056365635" sldId="324"/>
            <ac:spMk id="2" creationId="{DDF5B649-0145-46DB-B24E-816912E85558}"/>
          </ac:spMkLst>
        </pc:spChg>
        <pc:spChg chg="del">
          <ac:chgData name="Pablo Exequiel Gimenez" userId="S::pabloexequiel.gimenez@endava.com::51590685-05cc-4094-924e-6f1006760528" providerId="AD" clId="Web-{6474421E-2E54-D131-0DE4-650B4DBA5CF4}" dt="2019-02-14T13:33:29.365" v="28"/>
          <ac:spMkLst>
            <pc:docMk/>
            <pc:sldMk cId="2056365635" sldId="324"/>
            <ac:spMk id="3" creationId="{E1C57B42-0516-4E1C-9E75-DAC793D4C687}"/>
          </ac:spMkLst>
        </pc:spChg>
        <pc:spChg chg="mod">
          <ac:chgData name="Pablo Exequiel Gimenez" userId="S::pabloexequiel.gimenez@endava.com::51590685-05cc-4094-924e-6f1006760528" providerId="AD" clId="Web-{6474421E-2E54-D131-0DE4-650B4DBA5CF4}" dt="2019-02-14T13:52:05.359" v="63" actId="20577"/>
          <ac:spMkLst>
            <pc:docMk/>
            <pc:sldMk cId="2056365635" sldId="324"/>
            <ac:spMk id="4" creationId="{A5D2802B-593E-4958-86A8-7D5A9B95E09A}"/>
          </ac:spMkLst>
        </pc:spChg>
        <pc:spChg chg="del">
          <ac:chgData name="Pablo Exequiel Gimenez" userId="S::pabloexequiel.gimenez@endava.com::51590685-05cc-4094-924e-6f1006760528" providerId="AD" clId="Web-{6474421E-2E54-D131-0DE4-650B4DBA5CF4}" dt="2019-02-14T13:33:27.053" v="27"/>
          <ac:spMkLst>
            <pc:docMk/>
            <pc:sldMk cId="2056365635" sldId="324"/>
            <ac:spMk id="5" creationId="{62C669F8-0AE8-4401-9AA2-2B80309F95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14/02/2019</a:t>
            </a:fld>
            <a:endParaRPr lang="en-GB"/>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14/02/2019</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a:t>TITLE GOES HERE. It may stretch to two lines.</a:t>
            </a:r>
            <a:endParaRPr lang="en-GB"/>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4" name="Footer Placeholder 3"/>
          <p:cNvSpPr>
            <a:spLocks noGrp="1"/>
          </p:cNvSpPr>
          <p:nvPr>
            <p:ph type="ftr" sz="quarter" idx="11"/>
          </p:nvPr>
        </p:nvSpPr>
        <p:spPr>
          <a:xfrm>
            <a:off x="4038600" y="6356362"/>
            <a:ext cx="4114800" cy="365125"/>
          </a:xfrm>
        </p:spPr>
        <p:txBody>
          <a:bodyPr/>
          <a:lstStyle/>
          <a:p>
            <a:endParaRPr lang="en-GB"/>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a:t>AGENDA</a:t>
            </a:r>
            <a:endParaRPr lang="en-GB"/>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a:solidFill>
                <a:srgbClr val="000000"/>
              </a:solidFill>
              <a:latin typeface="Arial Narrow Bold" panose="020B0706020202030204" pitchFamily="34" charset="0"/>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a:p>
        </p:txBody>
      </p:sp>
    </p:spTree>
    <p:extLst>
      <p:ext uri="{BB962C8B-B14F-4D97-AF65-F5344CB8AC3E}">
        <p14:creationId xmlns:p14="http://schemas.microsoft.com/office/powerpoint/2010/main" val="1268138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a:t>
            </a:r>
            <a:endParaRPr lang="en-GB"/>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a:t>THANK YOU</a:t>
            </a:r>
            <a:endParaRPr lang="en-GB"/>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a:t>
            </a:r>
          </a:p>
        </p:txBody>
      </p:sp>
    </p:spTree>
    <p:extLst>
      <p:ext uri="{BB962C8B-B14F-4D97-AF65-F5344CB8AC3E}">
        <p14:creationId xmlns:p14="http://schemas.microsoft.com/office/powerpoint/2010/main" val="41652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Page title</a:t>
            </a:r>
            <a:endParaRPr lang="en-GB"/>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text here</a:t>
            </a:r>
          </a:p>
        </p:txBody>
      </p:sp>
    </p:spTree>
    <p:extLst>
      <p:ext uri="{BB962C8B-B14F-4D97-AF65-F5344CB8AC3E}">
        <p14:creationId xmlns:p14="http://schemas.microsoft.com/office/powerpoint/2010/main" val="79270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Page title</a:t>
            </a:r>
            <a:endParaRPr lang="en-GB"/>
          </a:p>
        </p:txBody>
      </p:sp>
    </p:spTree>
    <p:extLst>
      <p:ext uri="{BB962C8B-B14F-4D97-AF65-F5344CB8AC3E}">
        <p14:creationId xmlns:p14="http://schemas.microsoft.com/office/powerpoint/2010/main" val="3015775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SECTION TITLE</a:t>
            </a:r>
            <a:br>
              <a:rPr lang="en-US"/>
            </a:br>
            <a:r>
              <a:rPr lang="en-US"/>
              <a:t>and possibly second row</a:t>
            </a:r>
            <a:endParaRPr lang="en-GB"/>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a:t>Insert text here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3455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Page title</a:t>
            </a:r>
            <a:endParaRPr lang="en-GB"/>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a:t>Insert text here</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a:t>Insert text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text here</a:t>
            </a:r>
          </a:p>
        </p:txBody>
      </p:sp>
    </p:spTree>
    <p:extLst>
      <p:ext uri="{BB962C8B-B14F-4D97-AF65-F5344CB8AC3E}">
        <p14:creationId xmlns:p14="http://schemas.microsoft.com/office/powerpoint/2010/main" val="290398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Page title</a:t>
            </a:r>
            <a:endParaRPr lang="en-GB"/>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a:t>Insert text here</a:t>
            </a:r>
          </a:p>
          <a:p>
            <a:pPr lvl="1"/>
            <a:r>
              <a:rPr lang="en-US"/>
              <a:t>Second level</a:t>
            </a:r>
          </a:p>
          <a:p>
            <a:pPr lvl="2"/>
            <a:r>
              <a:rPr lang="en-US"/>
              <a:t>Third level</a:t>
            </a:r>
          </a:p>
          <a:p>
            <a:pPr lvl="3"/>
            <a:r>
              <a:rPr lang="en-US"/>
              <a:t>Fourth level</a:t>
            </a:r>
          </a:p>
          <a:p>
            <a:pPr lvl="4"/>
            <a:r>
              <a:rPr lang="en-US"/>
              <a:t>Fifth level</a:t>
            </a:r>
            <a:endParaRPr lang="en-GB"/>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a:t>Insert text here</a:t>
            </a:r>
          </a:p>
          <a:p>
            <a:pPr lvl="1"/>
            <a:r>
              <a:rPr lang="en-US"/>
              <a:t>Second level</a:t>
            </a:r>
          </a:p>
          <a:p>
            <a:pPr lvl="2"/>
            <a:r>
              <a:rPr lang="en-US"/>
              <a:t>Third level</a:t>
            </a:r>
          </a:p>
          <a:p>
            <a:pPr lvl="3"/>
            <a:r>
              <a:rPr lang="en-US"/>
              <a:t>Fourth level</a:t>
            </a:r>
          </a:p>
          <a:p>
            <a:pPr lvl="4"/>
            <a:r>
              <a:rPr lang="en-US"/>
              <a:t>Fifth level</a:t>
            </a:r>
            <a:endParaRPr lang="en-GB"/>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a:t>Insert text here</a:t>
            </a:r>
          </a:p>
          <a:p>
            <a:pPr lvl="1"/>
            <a:r>
              <a:rPr lang="en-US"/>
              <a:t>Second level</a:t>
            </a:r>
          </a:p>
          <a:p>
            <a:pPr lvl="2"/>
            <a:r>
              <a:rPr lang="en-US"/>
              <a:t>Third level</a:t>
            </a:r>
          </a:p>
          <a:p>
            <a:pPr lvl="3"/>
            <a:r>
              <a:rPr lang="en-US"/>
              <a:t>Fourth level</a:t>
            </a:r>
          </a:p>
          <a:p>
            <a:pPr lvl="4"/>
            <a:r>
              <a:rPr lang="en-US"/>
              <a:t>Fifth level</a:t>
            </a:r>
            <a:endParaRPr lang="en-GB"/>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287115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a:t>TITLE</a:t>
            </a:r>
            <a:endParaRPr lang="en-GB"/>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a:p>
            <a:pPr lvl="0"/>
            <a:endParaRPr lang="en-US"/>
          </a:p>
          <a:p>
            <a:pPr lvl="1"/>
            <a:endParaRPr lang="en-US"/>
          </a:p>
          <a:p>
            <a:pPr lvl="1"/>
            <a:endParaRPr lang="en-US"/>
          </a:p>
          <a:p>
            <a:pPr lvl="1"/>
            <a:endParaRPr lang="en-US"/>
          </a:p>
        </p:txBody>
      </p:sp>
      <p:sp>
        <p:nvSpPr>
          <p:cNvPr id="13" name="Footer Placeholder 3"/>
          <p:cNvSpPr>
            <a:spLocks noGrp="1"/>
          </p:cNvSpPr>
          <p:nvPr>
            <p:ph type="ftr" sz="quarter" idx="11"/>
          </p:nvPr>
        </p:nvSpPr>
        <p:spPr>
          <a:xfrm>
            <a:off x="4038600" y="6356362"/>
            <a:ext cx="4114800" cy="365125"/>
          </a:xfrm>
        </p:spPr>
        <p:txBody>
          <a:bodyPr/>
          <a:lstStyle/>
          <a:p>
            <a:endParaRPr lang="en-GB"/>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t>
            </a:r>
            <a:endParaRPr lang="en-GB"/>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02" r:id="rId2"/>
    <p:sldLayoutId id="2147483718" r:id="rId3"/>
    <p:sldLayoutId id="2147483715" r:id="rId4"/>
    <p:sldLayoutId id="2147483716" r:id="rId5"/>
    <p:sldLayoutId id="2147483717" r:id="rId6"/>
    <p:sldLayoutId id="2147483683" r:id="rId7"/>
    <p:sldLayoutId id="2147483719"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686" r:id="rId22"/>
  </p:sldLayoutIdLst>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edureka.co/blog/selenium-framework-data-keyword-hybrid-frameworks?utm_source=facebook&amp;utm_medium=crosspost&amp;utm_campaign=social-media-edureka-210518-mona" TargetMode="External"/><Relationship Id="rId2" Type="http://schemas.openxmlformats.org/officeDocument/2006/relationships/hyperlink" Target="https://www.guru99.com/creating-keyword-hybrid-frameworks-with-selenium.html"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techbeacon.com/9-top-open-source-testing-automation-frameworks-how-choose" TargetMode="External"/><Relationship Id="rId2" Type="http://schemas.openxmlformats.org/officeDocument/2006/relationships/hyperlink" Target="https://simpleprogrammer.com/best-automation-frameworks/" TargetMode="External"/><Relationship Id="rId1" Type="http://schemas.openxmlformats.org/officeDocument/2006/relationships/slideLayout" Target="../slideLayouts/slideLayout3.xml"/><Relationship Id="rId4" Type="http://schemas.openxmlformats.org/officeDocument/2006/relationships/hyperlink" Target="https://crossbrowsertesting.com/blog/test-automation/top-automation-frameworks-teste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s://www.seleniumhq.org/docs/04_webdriver_advanced.jsp" TargetMode="External"/><Relationship Id="rId3" Type="http://schemas.openxmlformats.org/officeDocument/2006/relationships/hyperlink" Target="https://www.loginworks.com/blogs/basic-understanding-selenium-webdriver-architecture/" TargetMode="External"/><Relationship Id="rId7" Type="http://schemas.openxmlformats.org/officeDocument/2006/relationships/hyperlink" Target="https://www.guru99.com/accessing-forms-in-webdriver.html" TargetMode="External"/><Relationship Id="rId2" Type="http://schemas.openxmlformats.org/officeDocument/2006/relationships/hyperlink" Target="https://www.softwaretestinghelp.com/selenium-webdriver-selenium-tutorial-8/" TargetMode="External"/><Relationship Id="rId1" Type="http://schemas.openxmlformats.org/officeDocument/2006/relationships/slideLayout" Target="../slideLayouts/slideLayout3.xml"/><Relationship Id="rId6" Type="http://schemas.openxmlformats.org/officeDocument/2006/relationships/hyperlink" Target="https://onlinetraining.etestinghub.com/webdriver-methods-web-elements/" TargetMode="External"/><Relationship Id="rId5" Type="http://schemas.openxmlformats.org/officeDocument/2006/relationships/hyperlink" Target="https://www.seleniumhq.org/about/platforms.jsp" TargetMode="External"/><Relationship Id="rId10" Type="http://schemas.openxmlformats.org/officeDocument/2006/relationships/hyperlink" Target="https://www.toolsqa.com/selenium-webdriver/selenium-grid/" TargetMode="External"/><Relationship Id="rId4" Type="http://schemas.openxmlformats.org/officeDocument/2006/relationships/hyperlink" Target="https://www.softwaretestingmaterial.com/selenium-webdriver-architecture/" TargetMode="External"/><Relationship Id="rId9" Type="http://schemas.openxmlformats.org/officeDocument/2006/relationships/hyperlink" Target="https://simpleprogrammer.com/best-automation-framework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www.seleniumhq.org/download/#client-drivers"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057" y="2494260"/>
            <a:ext cx="6913045" cy="1268103"/>
          </a:xfrm>
        </p:spPr>
        <p:txBody>
          <a:bodyPr>
            <a:normAutofit/>
          </a:bodyPr>
          <a:lstStyle/>
          <a:p>
            <a:r>
              <a:rPr lang="en-US"/>
              <a:t>Introduction to </a:t>
            </a:r>
            <a:r>
              <a:rPr lang="en-US">
                <a:solidFill>
                  <a:srgbClr val="DE411B"/>
                </a:solidFill>
              </a:rPr>
              <a:t>selenium webdriver</a:t>
            </a:r>
            <a:endParaRPr lang="en-GB">
              <a:solidFill>
                <a:srgbClr val="DE411B"/>
              </a:solidFill>
            </a:endParaRPr>
          </a:p>
        </p:txBody>
      </p:sp>
      <p:sp>
        <p:nvSpPr>
          <p:cNvPr id="3" name="Content Placeholder 2"/>
          <p:cNvSpPr>
            <a:spLocks noGrp="1"/>
          </p:cNvSpPr>
          <p:nvPr>
            <p:ph idx="13"/>
          </p:nvPr>
        </p:nvSpPr>
        <p:spPr>
          <a:xfrm>
            <a:off x="1394460" y="4533900"/>
            <a:ext cx="8277822" cy="1702248"/>
          </a:xfrm>
        </p:spPr>
        <p:txBody>
          <a:bodyPr vert="horz" lIns="0" tIns="45720" rIns="91440" bIns="45720" rtlCol="0" anchor="t">
            <a:normAutofit/>
          </a:bodyPr>
          <a:lstStyle/>
          <a:p>
            <a:pPr marL="0" indent="0">
              <a:buNone/>
            </a:pPr>
            <a:r>
              <a:rPr lang="en-US" err="1">
                <a:latin typeface="Arial Nova Cond Light"/>
              </a:rPr>
              <a:t>Qa</a:t>
            </a:r>
            <a:r>
              <a:rPr lang="en-US">
                <a:latin typeface="Arial Nova Cond Light"/>
              </a:rPr>
              <a:t> Community</a:t>
            </a:r>
          </a:p>
          <a:p>
            <a:pPr marL="0" indent="0">
              <a:buNone/>
            </a:pPr>
            <a:r>
              <a:rPr lang="en-US">
                <a:latin typeface="Arial Nova Cond Light"/>
              </a:rPr>
              <a:t>Rosario – Argentina</a:t>
            </a:r>
            <a:endParaRPr lang="en-GB">
              <a:latin typeface="Arial Nova Cond Light"/>
            </a:endParaRPr>
          </a:p>
          <a:p>
            <a:pPr marL="0" indent="0">
              <a:buNone/>
            </a:pPr>
            <a:r>
              <a:rPr lang="en-US">
                <a:latin typeface="Arial Nova Cond Light"/>
                <a:cs typeface="Arial"/>
              </a:rPr>
              <a:t>February 2019</a:t>
            </a:r>
            <a:endParaRPr lang="en-GB">
              <a:latin typeface="Arial Nova Cond Light"/>
              <a:cs typeface="Arial"/>
            </a:endParaRPr>
          </a:p>
        </p:txBody>
      </p:sp>
    </p:spTree>
    <p:extLst>
      <p:ext uri="{BB962C8B-B14F-4D97-AF65-F5344CB8AC3E}">
        <p14:creationId xmlns:p14="http://schemas.microsoft.com/office/powerpoint/2010/main" val="141592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BADA-DE19-43BF-A31C-5406D0377F9C}"/>
              </a:ext>
            </a:extLst>
          </p:cNvPr>
          <p:cNvSpPr>
            <a:spLocks noGrp="1"/>
          </p:cNvSpPr>
          <p:nvPr>
            <p:ph type="title"/>
          </p:nvPr>
        </p:nvSpPr>
        <p:spPr/>
        <p:txBody>
          <a:bodyPr/>
          <a:lstStyle/>
          <a:p>
            <a:r>
              <a:rPr lang="en-US"/>
              <a:t>Methods</a:t>
            </a:r>
          </a:p>
        </p:txBody>
      </p:sp>
      <p:graphicFrame>
        <p:nvGraphicFramePr>
          <p:cNvPr id="7" name="Content Placeholder 6">
            <a:extLst>
              <a:ext uri="{FF2B5EF4-FFF2-40B4-BE49-F238E27FC236}">
                <a16:creationId xmlns:a16="http://schemas.microsoft.com/office/drawing/2014/main" id="{7B3E778A-EB49-4970-9CAA-27C496C1D003}"/>
              </a:ext>
            </a:extLst>
          </p:cNvPr>
          <p:cNvGraphicFramePr>
            <a:graphicFrameLocks noGrp="1"/>
          </p:cNvGraphicFramePr>
          <p:nvPr>
            <p:ph idx="19"/>
            <p:extLst>
              <p:ext uri="{D42A27DB-BD31-4B8C-83A1-F6EECF244321}">
                <p14:modId xmlns:p14="http://schemas.microsoft.com/office/powerpoint/2010/main" val="3509821082"/>
              </p:ext>
            </p:extLst>
          </p:nvPr>
        </p:nvGraphicFramePr>
        <p:xfrm>
          <a:off x="1535373" y="1342030"/>
          <a:ext cx="9189900" cy="5120640"/>
        </p:xfrm>
        <a:graphic>
          <a:graphicData uri="http://schemas.openxmlformats.org/drawingml/2006/table">
            <a:tbl>
              <a:tblPr firstRow="1" bandRow="1">
                <a:tableStyleId>{72833802-FEF1-4C79-8D5D-14CF1EAF98D9}</a:tableStyleId>
              </a:tblPr>
              <a:tblGrid>
                <a:gridCol w="4594950">
                  <a:extLst>
                    <a:ext uri="{9D8B030D-6E8A-4147-A177-3AD203B41FA5}">
                      <a16:colId xmlns:a16="http://schemas.microsoft.com/office/drawing/2014/main" val="2532529791"/>
                    </a:ext>
                  </a:extLst>
                </a:gridCol>
                <a:gridCol w="4594950">
                  <a:extLst>
                    <a:ext uri="{9D8B030D-6E8A-4147-A177-3AD203B41FA5}">
                      <a16:colId xmlns:a16="http://schemas.microsoft.com/office/drawing/2014/main" val="2912492392"/>
                    </a:ext>
                  </a:extLst>
                </a:gridCol>
              </a:tblGrid>
              <a:tr h="343602">
                <a:tc>
                  <a:txBody>
                    <a:bodyPr/>
                    <a:lstStyle/>
                    <a:p>
                      <a:pPr rtl="0" fontAlgn="t"/>
                      <a:r>
                        <a:rPr lang="en-US" sz="1400">
                          <a:effectLst/>
                          <a:latin typeface="Arial"/>
                        </a:rPr>
                        <a:t>WEBDRIVER METHODS.</a:t>
                      </a:r>
                    </a:p>
                  </a:txBody>
                  <a:tcPr marL="76200" marR="76200" marT="76200" marB="76200"/>
                </a:tc>
                <a:tc>
                  <a:txBody>
                    <a:bodyPr/>
                    <a:lstStyle/>
                    <a:p>
                      <a:pPr rtl="0" fontAlgn="t"/>
                      <a:r>
                        <a:rPr lang="en-US" sz="1400">
                          <a:effectLst/>
                          <a:latin typeface="Arial"/>
                        </a:rPr>
                        <a:t>Web operations on web Elements</a:t>
                      </a:r>
                    </a:p>
                  </a:txBody>
                  <a:tcPr marL="76200" marR="76200" marT="76200" marB="76200"/>
                </a:tc>
                <a:extLst>
                  <a:ext uri="{0D108BD9-81ED-4DB2-BD59-A6C34878D82A}">
                    <a16:rowId xmlns:a16="http://schemas.microsoft.com/office/drawing/2014/main" val="3462038725"/>
                  </a:ext>
                </a:extLst>
              </a:tr>
              <a:tr h="343602">
                <a:tc>
                  <a:txBody>
                    <a:bodyPr/>
                    <a:lstStyle/>
                    <a:p>
                      <a:pPr rtl="0" fontAlgn="t"/>
                      <a:r>
                        <a:rPr lang="en-US" sz="1400">
                          <a:effectLst/>
                          <a:latin typeface="Arial"/>
                        </a:rPr>
                        <a:t>1. get ().</a:t>
                      </a:r>
                    </a:p>
                  </a:txBody>
                  <a:tcPr marL="76200" marR="76200" marT="76200" marB="76200"/>
                </a:tc>
                <a:tc>
                  <a:txBody>
                    <a:bodyPr/>
                    <a:lstStyle/>
                    <a:p>
                      <a:pPr rtl="0" fontAlgn="t"/>
                      <a:r>
                        <a:rPr lang="en-US" sz="1400">
                          <a:effectLst/>
                          <a:latin typeface="Arial"/>
                        </a:rPr>
                        <a:t>1.click().</a:t>
                      </a:r>
                    </a:p>
                  </a:txBody>
                  <a:tcPr marL="76200" marR="76200" marT="76200" marB="76200"/>
                </a:tc>
                <a:extLst>
                  <a:ext uri="{0D108BD9-81ED-4DB2-BD59-A6C34878D82A}">
                    <a16:rowId xmlns:a16="http://schemas.microsoft.com/office/drawing/2014/main" val="2144959936"/>
                  </a:ext>
                </a:extLst>
              </a:tr>
              <a:tr h="343602">
                <a:tc>
                  <a:txBody>
                    <a:bodyPr/>
                    <a:lstStyle/>
                    <a:p>
                      <a:pPr rtl="0" fontAlgn="t"/>
                      <a:r>
                        <a:rPr lang="en-US" sz="1400">
                          <a:effectLst/>
                          <a:latin typeface="Arial"/>
                        </a:rPr>
                        <a:t>2. getCurrentUrl().</a:t>
                      </a:r>
                    </a:p>
                  </a:txBody>
                  <a:tcPr marL="76200" marR="76200" marT="76200" marB="76200"/>
                </a:tc>
                <a:tc>
                  <a:txBody>
                    <a:bodyPr/>
                    <a:lstStyle/>
                    <a:p>
                      <a:pPr rtl="0" fontAlgn="t"/>
                      <a:r>
                        <a:rPr lang="en-US" sz="1400">
                          <a:effectLst/>
                          <a:latin typeface="Arial"/>
                        </a:rPr>
                        <a:t>2.sendkeys().</a:t>
                      </a:r>
                    </a:p>
                  </a:txBody>
                  <a:tcPr marL="76200" marR="76200" marT="76200" marB="76200"/>
                </a:tc>
                <a:extLst>
                  <a:ext uri="{0D108BD9-81ED-4DB2-BD59-A6C34878D82A}">
                    <a16:rowId xmlns:a16="http://schemas.microsoft.com/office/drawing/2014/main" val="3863625271"/>
                  </a:ext>
                </a:extLst>
              </a:tr>
              <a:tr h="343602">
                <a:tc>
                  <a:txBody>
                    <a:bodyPr/>
                    <a:lstStyle/>
                    <a:p>
                      <a:pPr rtl="0" fontAlgn="t"/>
                      <a:r>
                        <a:rPr lang="en-US" sz="1400">
                          <a:effectLst/>
                          <a:latin typeface="Arial"/>
                        </a:rPr>
                        <a:t>3. getTitle().</a:t>
                      </a:r>
                    </a:p>
                  </a:txBody>
                  <a:tcPr marL="76200" marR="76200" marT="76200" marB="76200"/>
                </a:tc>
                <a:tc>
                  <a:txBody>
                    <a:bodyPr/>
                    <a:lstStyle/>
                    <a:p>
                      <a:pPr rtl="0" fontAlgn="t"/>
                      <a:r>
                        <a:rPr lang="en-US" sz="1400">
                          <a:effectLst/>
                          <a:latin typeface="Arial"/>
                        </a:rPr>
                        <a:t>3.clear().</a:t>
                      </a:r>
                    </a:p>
                  </a:txBody>
                  <a:tcPr marL="76200" marR="76200" marT="76200" marB="76200"/>
                </a:tc>
                <a:extLst>
                  <a:ext uri="{0D108BD9-81ED-4DB2-BD59-A6C34878D82A}">
                    <a16:rowId xmlns:a16="http://schemas.microsoft.com/office/drawing/2014/main" val="2978655208"/>
                  </a:ext>
                </a:extLst>
              </a:tr>
              <a:tr h="343602">
                <a:tc>
                  <a:txBody>
                    <a:bodyPr/>
                    <a:lstStyle/>
                    <a:p>
                      <a:pPr rtl="0" fontAlgn="t"/>
                      <a:r>
                        <a:rPr lang="en-US" sz="1400">
                          <a:effectLst/>
                          <a:latin typeface="Arial"/>
                        </a:rPr>
                        <a:t>4. getPageSource().</a:t>
                      </a:r>
                    </a:p>
                  </a:txBody>
                  <a:tcPr marL="76200" marR="76200" marT="76200" marB="76200"/>
                </a:tc>
                <a:tc>
                  <a:txBody>
                    <a:bodyPr/>
                    <a:lstStyle/>
                    <a:p>
                      <a:pPr rtl="0" fontAlgn="t"/>
                      <a:r>
                        <a:rPr lang="en-US" sz="1400">
                          <a:effectLst/>
                          <a:latin typeface="Arial"/>
                        </a:rPr>
                        <a:t>4.getText().</a:t>
                      </a:r>
                    </a:p>
                  </a:txBody>
                  <a:tcPr marL="76200" marR="76200" marT="76200" marB="76200"/>
                </a:tc>
                <a:extLst>
                  <a:ext uri="{0D108BD9-81ED-4DB2-BD59-A6C34878D82A}">
                    <a16:rowId xmlns:a16="http://schemas.microsoft.com/office/drawing/2014/main" val="2424465522"/>
                  </a:ext>
                </a:extLst>
              </a:tr>
              <a:tr h="343602">
                <a:tc>
                  <a:txBody>
                    <a:bodyPr/>
                    <a:lstStyle/>
                    <a:p>
                      <a:pPr rtl="0" fontAlgn="t"/>
                      <a:r>
                        <a:rPr lang="en-US" sz="1400">
                          <a:effectLst/>
                          <a:latin typeface="Arial"/>
                        </a:rPr>
                        <a:t>5. findElement().</a:t>
                      </a:r>
                    </a:p>
                  </a:txBody>
                  <a:tcPr marL="76200" marR="76200" marT="76200" marB="76200"/>
                </a:tc>
                <a:tc>
                  <a:txBody>
                    <a:bodyPr/>
                    <a:lstStyle/>
                    <a:p>
                      <a:pPr rtl="0" fontAlgn="t"/>
                      <a:r>
                        <a:rPr lang="en-US" sz="1400">
                          <a:effectLst/>
                          <a:latin typeface="Arial"/>
                        </a:rPr>
                        <a:t>5.getTagName().</a:t>
                      </a:r>
                    </a:p>
                  </a:txBody>
                  <a:tcPr marL="76200" marR="76200" marT="76200" marB="76200"/>
                </a:tc>
                <a:extLst>
                  <a:ext uri="{0D108BD9-81ED-4DB2-BD59-A6C34878D82A}">
                    <a16:rowId xmlns:a16="http://schemas.microsoft.com/office/drawing/2014/main" val="3712488380"/>
                  </a:ext>
                </a:extLst>
              </a:tr>
              <a:tr h="343602">
                <a:tc>
                  <a:txBody>
                    <a:bodyPr/>
                    <a:lstStyle/>
                    <a:p>
                      <a:pPr rtl="0" fontAlgn="t"/>
                      <a:r>
                        <a:rPr lang="en-US" sz="1400">
                          <a:effectLst/>
                          <a:latin typeface="Arial"/>
                        </a:rPr>
                        <a:t>6. findElements().</a:t>
                      </a:r>
                    </a:p>
                  </a:txBody>
                  <a:tcPr marL="76200" marR="76200" marT="76200" marB="76200"/>
                </a:tc>
                <a:tc>
                  <a:txBody>
                    <a:bodyPr/>
                    <a:lstStyle/>
                    <a:p>
                      <a:pPr rtl="0" fontAlgn="t"/>
                      <a:r>
                        <a:rPr lang="en-US" sz="1400">
                          <a:effectLst/>
                          <a:latin typeface="Arial"/>
                        </a:rPr>
                        <a:t>6.getLocation().</a:t>
                      </a:r>
                    </a:p>
                  </a:txBody>
                  <a:tcPr marL="76200" marR="76200" marT="76200" marB="76200"/>
                </a:tc>
                <a:extLst>
                  <a:ext uri="{0D108BD9-81ED-4DB2-BD59-A6C34878D82A}">
                    <a16:rowId xmlns:a16="http://schemas.microsoft.com/office/drawing/2014/main" val="1756024420"/>
                  </a:ext>
                </a:extLst>
              </a:tr>
              <a:tr h="343602">
                <a:tc>
                  <a:txBody>
                    <a:bodyPr/>
                    <a:lstStyle/>
                    <a:p>
                      <a:pPr rtl="0" fontAlgn="t"/>
                      <a:r>
                        <a:rPr lang="en-US" sz="1400">
                          <a:effectLst/>
                          <a:latin typeface="Arial"/>
                        </a:rPr>
                        <a:t>7. close().</a:t>
                      </a:r>
                    </a:p>
                  </a:txBody>
                  <a:tcPr marL="76200" marR="76200" marT="76200" marB="76200"/>
                </a:tc>
                <a:tc>
                  <a:txBody>
                    <a:bodyPr/>
                    <a:lstStyle/>
                    <a:p>
                      <a:pPr rtl="0" fontAlgn="t"/>
                      <a:r>
                        <a:rPr lang="en-US" sz="1400">
                          <a:effectLst/>
                          <a:latin typeface="Arial"/>
                        </a:rPr>
                        <a:t>7.isSelected().</a:t>
                      </a:r>
                    </a:p>
                  </a:txBody>
                  <a:tcPr marL="76200" marR="76200" marT="76200" marB="76200"/>
                </a:tc>
                <a:extLst>
                  <a:ext uri="{0D108BD9-81ED-4DB2-BD59-A6C34878D82A}">
                    <a16:rowId xmlns:a16="http://schemas.microsoft.com/office/drawing/2014/main" val="1054455363"/>
                  </a:ext>
                </a:extLst>
              </a:tr>
              <a:tr h="343602">
                <a:tc>
                  <a:txBody>
                    <a:bodyPr/>
                    <a:lstStyle/>
                    <a:p>
                      <a:pPr rtl="0" fontAlgn="t"/>
                      <a:r>
                        <a:rPr lang="en-US" sz="1400">
                          <a:effectLst/>
                          <a:latin typeface="Arial"/>
                        </a:rPr>
                        <a:t>8. quit().</a:t>
                      </a:r>
                    </a:p>
                  </a:txBody>
                  <a:tcPr marL="76200" marR="76200" marT="76200" marB="76200"/>
                </a:tc>
                <a:tc>
                  <a:txBody>
                    <a:bodyPr/>
                    <a:lstStyle/>
                    <a:p>
                      <a:pPr rtl="0" fontAlgn="t"/>
                      <a:r>
                        <a:rPr lang="en-US" sz="1400">
                          <a:effectLst/>
                          <a:latin typeface="Arial"/>
                        </a:rPr>
                        <a:t>8.isDisplayed().</a:t>
                      </a:r>
                    </a:p>
                  </a:txBody>
                  <a:tcPr marL="76200" marR="76200" marT="76200" marB="76200"/>
                </a:tc>
                <a:extLst>
                  <a:ext uri="{0D108BD9-81ED-4DB2-BD59-A6C34878D82A}">
                    <a16:rowId xmlns:a16="http://schemas.microsoft.com/office/drawing/2014/main" val="3157012442"/>
                  </a:ext>
                </a:extLst>
              </a:tr>
              <a:tr h="343602">
                <a:tc>
                  <a:txBody>
                    <a:bodyPr/>
                    <a:lstStyle/>
                    <a:p>
                      <a:pPr rtl="0" fontAlgn="t"/>
                      <a:r>
                        <a:rPr lang="en-US" sz="1400">
                          <a:effectLst/>
                          <a:latin typeface="Arial"/>
                        </a:rPr>
                        <a:t>9. getWindowHandle().</a:t>
                      </a:r>
                    </a:p>
                  </a:txBody>
                  <a:tcPr marL="76200" marR="76200" marT="76200" marB="76200"/>
                </a:tc>
                <a:tc>
                  <a:txBody>
                    <a:bodyPr/>
                    <a:lstStyle/>
                    <a:p>
                      <a:pPr rtl="0" fontAlgn="t"/>
                      <a:r>
                        <a:rPr lang="en-US" sz="1400">
                          <a:effectLst/>
                          <a:latin typeface="Arial"/>
                        </a:rPr>
                        <a:t>9.isEnabled().</a:t>
                      </a:r>
                    </a:p>
                  </a:txBody>
                  <a:tcPr marL="76200" marR="76200" marT="76200" marB="76200"/>
                </a:tc>
                <a:extLst>
                  <a:ext uri="{0D108BD9-81ED-4DB2-BD59-A6C34878D82A}">
                    <a16:rowId xmlns:a16="http://schemas.microsoft.com/office/drawing/2014/main" val="1760774496"/>
                  </a:ext>
                </a:extLst>
              </a:tr>
              <a:tr h="343602">
                <a:tc>
                  <a:txBody>
                    <a:bodyPr/>
                    <a:lstStyle/>
                    <a:p>
                      <a:pPr rtl="0" fontAlgn="t"/>
                      <a:r>
                        <a:rPr lang="en-US" sz="1400">
                          <a:effectLst/>
                          <a:latin typeface="Arial"/>
                        </a:rPr>
                        <a:t>10. getWindowHandles().</a:t>
                      </a:r>
                    </a:p>
                  </a:txBody>
                  <a:tcPr marL="76200" marR="76200" marT="76200" marB="76200"/>
                </a:tc>
                <a:tc>
                  <a:txBody>
                    <a:bodyPr/>
                    <a:lstStyle/>
                    <a:p>
                      <a:pPr rtl="0" fontAlgn="t"/>
                      <a:r>
                        <a:rPr lang="en-US" sz="1400">
                          <a:effectLst/>
                          <a:latin typeface="Arial"/>
                        </a:rPr>
                        <a:t>10.getAttribute().</a:t>
                      </a:r>
                    </a:p>
                  </a:txBody>
                  <a:tcPr marL="76200" marR="76200" marT="76200" marB="76200"/>
                </a:tc>
                <a:extLst>
                  <a:ext uri="{0D108BD9-81ED-4DB2-BD59-A6C34878D82A}">
                    <a16:rowId xmlns:a16="http://schemas.microsoft.com/office/drawing/2014/main" val="2661797186"/>
                  </a:ext>
                </a:extLst>
              </a:tr>
              <a:tr h="343602">
                <a:tc>
                  <a:txBody>
                    <a:bodyPr/>
                    <a:lstStyle/>
                    <a:p>
                      <a:pPr rtl="0" fontAlgn="t"/>
                      <a:r>
                        <a:rPr lang="en-US" sz="1400">
                          <a:effectLst/>
                          <a:latin typeface="Arial"/>
                        </a:rPr>
                        <a:t>11. switchTo().</a:t>
                      </a:r>
                    </a:p>
                  </a:txBody>
                  <a:tcPr marL="76200" marR="76200" marT="76200" marB="76200"/>
                </a:tc>
                <a:tc>
                  <a:txBody>
                    <a:bodyPr/>
                    <a:lstStyle/>
                    <a:p>
                      <a:pPr rtl="0" fontAlgn="t"/>
                      <a:endParaRPr lang="en-US" sz="1400">
                        <a:effectLst/>
                        <a:latin typeface="Arial"/>
                      </a:endParaRPr>
                    </a:p>
                  </a:txBody>
                  <a:tcPr marL="76200" marR="76200" marT="76200" marB="76200"/>
                </a:tc>
                <a:extLst>
                  <a:ext uri="{0D108BD9-81ED-4DB2-BD59-A6C34878D82A}">
                    <a16:rowId xmlns:a16="http://schemas.microsoft.com/office/drawing/2014/main" val="3163896171"/>
                  </a:ext>
                </a:extLst>
              </a:tr>
              <a:tr h="343602">
                <a:tc>
                  <a:txBody>
                    <a:bodyPr/>
                    <a:lstStyle/>
                    <a:p>
                      <a:pPr rtl="0" fontAlgn="t"/>
                      <a:r>
                        <a:rPr lang="en-US" sz="1400">
                          <a:effectLst/>
                          <a:latin typeface="Arial"/>
                        </a:rPr>
                        <a:t>12. navigate().</a:t>
                      </a:r>
                    </a:p>
                  </a:txBody>
                  <a:tcPr marL="76200" marR="76200" marT="76200" marB="76200"/>
                </a:tc>
                <a:tc>
                  <a:txBody>
                    <a:bodyPr/>
                    <a:lstStyle/>
                    <a:p>
                      <a:pPr rtl="0" fontAlgn="t"/>
                      <a:endParaRPr lang="en-US" sz="1400">
                        <a:effectLst/>
                        <a:latin typeface="Arial"/>
                      </a:endParaRPr>
                    </a:p>
                  </a:txBody>
                  <a:tcPr marL="76200" marR="76200" marT="76200" marB="76200"/>
                </a:tc>
                <a:extLst>
                  <a:ext uri="{0D108BD9-81ED-4DB2-BD59-A6C34878D82A}">
                    <a16:rowId xmlns:a16="http://schemas.microsoft.com/office/drawing/2014/main" val="237064559"/>
                  </a:ext>
                </a:extLst>
              </a:tr>
              <a:tr h="343602">
                <a:tc>
                  <a:txBody>
                    <a:bodyPr/>
                    <a:lstStyle/>
                    <a:p>
                      <a:pPr rtl="0" fontAlgn="t"/>
                      <a:r>
                        <a:rPr lang="en-US" sz="1400">
                          <a:effectLst/>
                          <a:latin typeface="Arial"/>
                        </a:rPr>
                        <a:t>13. manage().</a:t>
                      </a:r>
                      <a:endParaRPr lang="en-US" sz="1400">
                        <a:solidFill>
                          <a:srgbClr val="6B6B6B"/>
                        </a:solidFill>
                        <a:effectLst/>
                        <a:latin typeface="Arial"/>
                      </a:endParaRPr>
                    </a:p>
                  </a:txBody>
                  <a:tcPr marL="76200" marR="76200" marT="76200" marB="76200"/>
                </a:tc>
                <a:tc>
                  <a:txBody>
                    <a:bodyPr/>
                    <a:lstStyle/>
                    <a:p>
                      <a:endParaRPr lang="en-US" sz="1400">
                        <a:latin typeface="Arial"/>
                      </a:endParaRPr>
                    </a:p>
                  </a:txBody>
                  <a:tcPr/>
                </a:tc>
                <a:extLst>
                  <a:ext uri="{0D108BD9-81ED-4DB2-BD59-A6C34878D82A}">
                    <a16:rowId xmlns:a16="http://schemas.microsoft.com/office/drawing/2014/main" val="1987780147"/>
                  </a:ext>
                </a:extLst>
              </a:tr>
            </a:tbl>
          </a:graphicData>
        </a:graphic>
      </p:graphicFrame>
    </p:spTree>
    <p:extLst>
      <p:ext uri="{BB962C8B-B14F-4D97-AF65-F5344CB8AC3E}">
        <p14:creationId xmlns:p14="http://schemas.microsoft.com/office/powerpoint/2010/main" val="155956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2336-0D53-40F7-A915-783545577B49}"/>
              </a:ext>
            </a:extLst>
          </p:cNvPr>
          <p:cNvSpPr>
            <a:spLocks noGrp="1"/>
          </p:cNvSpPr>
          <p:nvPr>
            <p:ph type="title"/>
          </p:nvPr>
        </p:nvSpPr>
        <p:spPr/>
        <p:txBody>
          <a:bodyPr/>
          <a:lstStyle/>
          <a:p>
            <a:r>
              <a:rPr lang="en-US"/>
              <a:t>METHODS</a:t>
            </a:r>
            <a:endParaRPr lang="en-US" b="0"/>
          </a:p>
        </p:txBody>
      </p:sp>
      <p:sp>
        <p:nvSpPr>
          <p:cNvPr id="4" name="Content Placeholder 3">
            <a:extLst>
              <a:ext uri="{FF2B5EF4-FFF2-40B4-BE49-F238E27FC236}">
                <a16:creationId xmlns:a16="http://schemas.microsoft.com/office/drawing/2014/main" id="{F645095E-55D2-4AEF-B638-8A84C0328117}"/>
              </a:ext>
            </a:extLst>
          </p:cNvPr>
          <p:cNvSpPr>
            <a:spLocks noGrp="1"/>
          </p:cNvSpPr>
          <p:nvPr>
            <p:ph idx="22"/>
          </p:nvPr>
        </p:nvSpPr>
        <p:spPr>
          <a:xfrm>
            <a:off x="969070" y="1337372"/>
            <a:ext cx="10488872" cy="4722197"/>
          </a:xfrm>
        </p:spPr>
        <p:txBody>
          <a:bodyPr/>
          <a:lstStyle/>
          <a:p>
            <a:pPr marL="285750" indent="-285750" algn="l">
              <a:buFont typeface="Wingdings" panose="020B0604020202020204" pitchFamily="34" charset="0"/>
              <a:buChar char="§"/>
            </a:pPr>
            <a:r>
              <a:rPr lang="en-US" b="1"/>
              <a:t>get()</a:t>
            </a:r>
            <a:r>
              <a:rPr lang="en-US"/>
              <a:t>: It will be used to navigate to the particular website. It accepts the url as an argument.</a:t>
            </a:r>
          </a:p>
          <a:p>
            <a:pPr marL="285750" indent="-285750" algn="l">
              <a:buFont typeface="Wingdings" panose="020B0604020202020204" pitchFamily="34" charset="0"/>
              <a:buChar char="§"/>
            </a:pPr>
            <a:r>
              <a:rPr lang="en-US" b="1"/>
              <a:t>getCurrentUrl()</a:t>
            </a:r>
            <a:r>
              <a:rPr lang="en-US"/>
              <a:t>:  It will give the url of the currently focused web page in the form of string.</a:t>
            </a:r>
          </a:p>
          <a:p>
            <a:pPr marL="285750" indent="-285750" algn="l">
              <a:buFont typeface="Wingdings" panose="020B0604020202020204" pitchFamily="34" charset="0"/>
              <a:buChar char="§"/>
            </a:pPr>
            <a:r>
              <a:rPr lang="en-US" b="1"/>
              <a:t>getTitle()</a:t>
            </a:r>
            <a:r>
              <a:rPr lang="en-US"/>
              <a:t>: It will return the title of the currently focused web page in the form of string.</a:t>
            </a:r>
          </a:p>
          <a:p>
            <a:pPr marL="285750" indent="-285750" algn="l">
              <a:buFont typeface="Wingdings" panose="020B0604020202020204" pitchFamily="34" charset="0"/>
              <a:buChar char="§"/>
            </a:pPr>
            <a:r>
              <a:rPr lang="en-US" b="1"/>
              <a:t>getPageSource():</a:t>
            </a:r>
            <a:r>
              <a:rPr lang="en-US"/>
              <a:t> It will return the entire page source(i.e. Html code) of the currently focused web page in the form of string.</a:t>
            </a:r>
          </a:p>
          <a:p>
            <a:pPr marL="285750" indent="-285750" algn="l">
              <a:buFont typeface="Wingdings" panose="020B0604020202020204" pitchFamily="34" charset="0"/>
              <a:buChar char="§"/>
            </a:pPr>
            <a:r>
              <a:rPr lang="en-US" b="1"/>
              <a:t>findElement()</a:t>
            </a:r>
            <a:r>
              <a:rPr lang="en-US"/>
              <a:t>: It will identify the single web element on the web page.</a:t>
            </a:r>
          </a:p>
          <a:p>
            <a:pPr marL="285750" indent="-285750" algn="l">
              <a:buFont typeface="Wingdings" panose="020B0604020202020204" pitchFamily="34" charset="0"/>
              <a:buChar char="§"/>
            </a:pPr>
            <a:r>
              <a:rPr lang="en-US" b="1"/>
              <a:t>findElements()</a:t>
            </a:r>
            <a:r>
              <a:rPr lang="en-US"/>
              <a:t>: It will identify the list of web elements which is having same locator.</a:t>
            </a:r>
          </a:p>
          <a:p>
            <a:pPr marL="285750" indent="-285750" algn="l">
              <a:buFont typeface="Wingdings" panose="020B0604020202020204" pitchFamily="34" charset="0"/>
              <a:buChar char="§"/>
            </a:pPr>
            <a:r>
              <a:rPr lang="en-US" b="1"/>
              <a:t>close()</a:t>
            </a:r>
            <a:r>
              <a:rPr lang="en-US"/>
              <a:t>: It will close the current browser where the driver focus is.</a:t>
            </a:r>
          </a:p>
          <a:p>
            <a:pPr marL="285750" indent="-285750" algn="l">
              <a:buFont typeface="Wingdings" panose="020B0604020202020204" pitchFamily="34" charset="0"/>
              <a:buChar char="§"/>
            </a:pPr>
            <a:r>
              <a:rPr lang="en-US" b="1"/>
              <a:t>quit()</a:t>
            </a:r>
            <a:r>
              <a:rPr lang="en-US"/>
              <a:t>: It will be used to close all the web pages which are opened by the webdriver.</a:t>
            </a:r>
          </a:p>
          <a:p>
            <a:pPr marL="285750" indent="-285750" algn="l">
              <a:buFont typeface="Wingdings" panose="020B0604020202020204" pitchFamily="34" charset="0"/>
              <a:buChar char="§"/>
            </a:pPr>
            <a:r>
              <a:rPr lang="en-US" b="1"/>
              <a:t>getWindowHandle()</a:t>
            </a:r>
            <a:r>
              <a:rPr lang="en-US"/>
              <a:t>: It will be used the get the current window information. By using this we can switch between the windows. Return type of this method is WebDriver.</a:t>
            </a:r>
          </a:p>
          <a:p>
            <a:pPr marL="285750" indent="-285750" algn="l">
              <a:buFont typeface="Wingdings" panose="020B0604020202020204" pitchFamily="34" charset="0"/>
              <a:buChar char="§"/>
            </a:pPr>
            <a:r>
              <a:rPr lang="en-US" b="1"/>
              <a:t>getWindowHandles()</a:t>
            </a:r>
            <a:r>
              <a:rPr lang="en-US"/>
              <a:t>: It will hold all the windows information which are opened by the web driver. By using these information we can switch between the opened windows.</a:t>
            </a:r>
          </a:p>
          <a:p>
            <a:pPr marL="285750" indent="-285750" algn="l">
              <a:buFont typeface="Wingdings" panose="020B0604020202020204" pitchFamily="34" charset="0"/>
              <a:buChar char="§"/>
            </a:pPr>
            <a:r>
              <a:rPr lang="en-US" b="1"/>
              <a:t>switchTo()</a:t>
            </a:r>
            <a:r>
              <a:rPr lang="en-US"/>
              <a:t>: This will be very helpful to switch between the windows, frames and alters in the application.</a:t>
            </a:r>
          </a:p>
        </p:txBody>
      </p:sp>
    </p:spTree>
    <p:extLst>
      <p:ext uri="{BB962C8B-B14F-4D97-AF65-F5344CB8AC3E}">
        <p14:creationId xmlns:p14="http://schemas.microsoft.com/office/powerpoint/2010/main" val="2158272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F3E1-0C71-47EA-AE30-A3AC3A8EC26B}"/>
              </a:ext>
            </a:extLst>
          </p:cNvPr>
          <p:cNvSpPr>
            <a:spLocks noGrp="1"/>
          </p:cNvSpPr>
          <p:nvPr>
            <p:ph type="title"/>
          </p:nvPr>
        </p:nvSpPr>
        <p:spPr/>
        <p:txBody>
          <a:bodyPr/>
          <a:lstStyle/>
          <a:p>
            <a:r>
              <a:rPr lang="en-US"/>
              <a:t>METHODS</a:t>
            </a:r>
            <a:endParaRPr lang="en-US" b="0"/>
          </a:p>
        </p:txBody>
      </p:sp>
      <p:sp>
        <p:nvSpPr>
          <p:cNvPr id="4" name="Content Placeholder 3">
            <a:extLst>
              <a:ext uri="{FF2B5EF4-FFF2-40B4-BE49-F238E27FC236}">
                <a16:creationId xmlns:a16="http://schemas.microsoft.com/office/drawing/2014/main" id="{DDFE1F37-0D5B-499D-9BB6-9122774B481D}"/>
              </a:ext>
            </a:extLst>
          </p:cNvPr>
          <p:cNvSpPr>
            <a:spLocks noGrp="1"/>
          </p:cNvSpPr>
          <p:nvPr>
            <p:ph idx="22"/>
          </p:nvPr>
        </p:nvSpPr>
        <p:spPr>
          <a:xfrm>
            <a:off x="890242" y="1284821"/>
            <a:ext cx="10502010" cy="4853576"/>
          </a:xfrm>
        </p:spPr>
        <p:txBody>
          <a:bodyPr/>
          <a:lstStyle/>
          <a:p>
            <a:pPr marL="285750" indent="-285750" algn="l">
              <a:buFont typeface="Wingdings" panose="020B0604020202020204" pitchFamily="34" charset="0"/>
              <a:buChar char="§"/>
            </a:pPr>
            <a:r>
              <a:rPr lang="en-US" b="1"/>
              <a:t>navigate()</a:t>
            </a:r>
            <a:r>
              <a:rPr lang="en-US"/>
              <a:t>: </a:t>
            </a:r>
            <a:r>
              <a:rPr lang="en-US" b="1"/>
              <a:t> </a:t>
            </a:r>
            <a:r>
              <a:rPr lang="en-US"/>
              <a:t>It will be used to navigate to the previous and next web pages.</a:t>
            </a:r>
          </a:p>
          <a:p>
            <a:pPr marL="285750" indent="-285750" algn="l">
              <a:buFont typeface="Wingdings" panose="020B0604020202020204" pitchFamily="34" charset="0"/>
              <a:buChar char="§"/>
            </a:pPr>
            <a:r>
              <a:rPr lang="en-US" b="1"/>
              <a:t>manage()</a:t>
            </a:r>
            <a:r>
              <a:rPr lang="en-US"/>
              <a:t>: This is used to perform maximize the size of the window.</a:t>
            </a:r>
          </a:p>
          <a:p>
            <a:pPr marL="285750" indent="-285750" algn="l">
              <a:buFont typeface="Wingdings" panose="020B0604020202020204" pitchFamily="34" charset="0"/>
              <a:buChar char="§"/>
            </a:pPr>
            <a:r>
              <a:rPr lang="en-US" b="1"/>
              <a:t>click(): </a:t>
            </a:r>
            <a:r>
              <a:rPr lang="en-US"/>
              <a:t>This method is used to click on the buttons or links on the web page.</a:t>
            </a:r>
          </a:p>
          <a:p>
            <a:pPr marL="285750" indent="-285750" algn="l">
              <a:buFont typeface="Wingdings" panose="020B0604020202020204" pitchFamily="34" charset="0"/>
              <a:buChar char="§"/>
            </a:pPr>
            <a:r>
              <a:rPr lang="en-US" b="1"/>
              <a:t>sendKeys()</a:t>
            </a:r>
            <a:r>
              <a:rPr lang="en-US"/>
              <a:t>: This method is used to enter the data into the textbox.</a:t>
            </a:r>
          </a:p>
          <a:p>
            <a:pPr marL="285750" indent="-285750" algn="l">
              <a:buFont typeface="Wingdings" panose="020B0604020202020204" pitchFamily="34" charset="0"/>
              <a:buChar char="§"/>
            </a:pPr>
            <a:r>
              <a:rPr lang="en-US" b="1"/>
              <a:t>clear()</a:t>
            </a:r>
            <a:r>
              <a:rPr lang="en-US"/>
              <a:t>: This method is used to clear the content of the textbox.</a:t>
            </a:r>
          </a:p>
          <a:p>
            <a:pPr marL="285750" indent="-285750" algn="l">
              <a:buFont typeface="Wingdings" panose="020B0604020202020204" pitchFamily="34" charset="0"/>
              <a:buChar char="§"/>
            </a:pPr>
            <a:r>
              <a:rPr lang="en-US" b="1"/>
              <a:t>getText(): </a:t>
            </a:r>
            <a:r>
              <a:rPr lang="en-US"/>
              <a:t>This is used to capture text of the webElement.</a:t>
            </a:r>
          </a:p>
          <a:p>
            <a:pPr marL="285750" indent="-285750" algn="l">
              <a:buFont typeface="Wingdings" panose="020B0604020202020204" pitchFamily="34" charset="0"/>
              <a:buChar char="§"/>
            </a:pPr>
            <a:r>
              <a:rPr lang="en-US" b="1"/>
              <a:t>getTagName()</a:t>
            </a:r>
            <a:r>
              <a:rPr lang="en-US"/>
              <a:t>: This is used to capture html tag of the webElement.</a:t>
            </a:r>
          </a:p>
          <a:p>
            <a:pPr marL="285750" indent="-285750" algn="l">
              <a:buFont typeface="Wingdings" panose="020B0604020202020204" pitchFamily="34" charset="0"/>
              <a:buChar char="§"/>
            </a:pPr>
            <a:r>
              <a:rPr lang="en-US" b="1"/>
              <a:t>getLocation()</a:t>
            </a:r>
            <a:r>
              <a:rPr lang="en-US"/>
              <a:t>: This is used to capture X and Y co-ordinates of webelement in the application.</a:t>
            </a:r>
          </a:p>
          <a:p>
            <a:pPr marL="285750" indent="-285750" algn="l">
              <a:buFont typeface="Wingdings" panose="020B0604020202020204" pitchFamily="34" charset="0"/>
              <a:buChar char="§"/>
            </a:pPr>
            <a:r>
              <a:rPr lang="en-US" b="1"/>
              <a:t>isSelected()</a:t>
            </a:r>
            <a:r>
              <a:rPr lang="en-US"/>
              <a:t>: This is used to check, is the check-box is currently checked or unchecked to checked Radio buttons are selected or not.</a:t>
            </a:r>
          </a:p>
          <a:p>
            <a:pPr marL="285750" indent="-285750" algn="l">
              <a:buFont typeface="Wingdings" panose="020B0604020202020204" pitchFamily="34" charset="0"/>
              <a:buChar char="§"/>
            </a:pPr>
            <a:r>
              <a:rPr lang="en-US" b="1"/>
              <a:t>isDisplayed()</a:t>
            </a:r>
            <a:r>
              <a:rPr lang="en-US"/>
              <a:t>: This is a Boolean condition. It is used to either an element is visible or not. If an element is displayed it gives true and an element is not displayed it gives false.</a:t>
            </a:r>
          </a:p>
          <a:p>
            <a:pPr marL="285750" indent="-285750" algn="l">
              <a:buFont typeface="Wingdings" panose="020B0604020202020204" pitchFamily="34" charset="0"/>
              <a:buChar char="§"/>
            </a:pPr>
            <a:r>
              <a:rPr lang="en-US" b="1"/>
              <a:t>IsEnabled()</a:t>
            </a:r>
            <a:r>
              <a:rPr lang="en-US"/>
              <a:t>: This is a Boolean condition. It is used to either an element is enable or not. If an element is enable it gives true and an element is disable it gives false.</a:t>
            </a:r>
          </a:p>
          <a:p>
            <a:pPr marL="285750" indent="-285750" algn="l">
              <a:buFont typeface="Wingdings" panose="020B0604020202020204" pitchFamily="34" charset="0"/>
              <a:buChar char="§"/>
            </a:pPr>
            <a:r>
              <a:rPr lang="en-US" b="1"/>
              <a:t>getAttribute ()</a:t>
            </a:r>
            <a:r>
              <a:rPr lang="en-US"/>
              <a:t>: This method will be used to get the attribute values of a particular locator.</a:t>
            </a:r>
          </a:p>
          <a:p>
            <a:pPr marL="285750" indent="-285750" algn="l">
              <a:buFont typeface="Wingdings" panose="020B0604020202020204" pitchFamily="34" charset="0"/>
              <a:buChar char="§"/>
            </a:pPr>
            <a:endParaRPr lang="en-US"/>
          </a:p>
          <a:p>
            <a:pPr marL="285750" indent="-285750" algn="l">
              <a:buFont typeface="Wingdings" panose="020B0604020202020204" pitchFamily="34" charset="0"/>
              <a:buChar char="§"/>
            </a:pPr>
            <a:endParaRPr lang="en-US"/>
          </a:p>
          <a:p>
            <a:pPr marL="285750" indent="-285750" algn="l">
              <a:buFont typeface="Wingdings" panose="020B0604020202020204" pitchFamily="34" charset="0"/>
              <a:buChar char="§"/>
            </a:pPr>
            <a:endParaRPr lang="en-US"/>
          </a:p>
          <a:p>
            <a:pPr marL="285750" indent="-285750" algn="l">
              <a:buFont typeface="Wingdings" panose="020B0604020202020204" pitchFamily="34" charset="0"/>
              <a:buChar char="§"/>
            </a:pPr>
            <a:endParaRPr lang="en-US"/>
          </a:p>
          <a:p>
            <a:pPr algn="l"/>
            <a:endParaRPr lang="en-US"/>
          </a:p>
        </p:txBody>
      </p:sp>
    </p:spTree>
    <p:extLst>
      <p:ext uri="{BB962C8B-B14F-4D97-AF65-F5344CB8AC3E}">
        <p14:creationId xmlns:p14="http://schemas.microsoft.com/office/powerpoint/2010/main" val="1232792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D8D85-EE41-49E7-AD07-0E58D93DD553}"/>
              </a:ext>
            </a:extLst>
          </p:cNvPr>
          <p:cNvSpPr>
            <a:spLocks noGrp="1"/>
          </p:cNvSpPr>
          <p:nvPr>
            <p:ph type="title"/>
          </p:nvPr>
        </p:nvSpPr>
        <p:spPr/>
        <p:txBody>
          <a:bodyPr/>
          <a:lstStyle/>
          <a:p>
            <a:r>
              <a:rPr lang="en-US"/>
              <a:t>Explicit and implicit waits</a:t>
            </a:r>
          </a:p>
        </p:txBody>
      </p:sp>
      <p:sp>
        <p:nvSpPr>
          <p:cNvPr id="4" name="Content Placeholder 3">
            <a:extLst>
              <a:ext uri="{FF2B5EF4-FFF2-40B4-BE49-F238E27FC236}">
                <a16:creationId xmlns:a16="http://schemas.microsoft.com/office/drawing/2014/main" id="{D55E6421-75B8-46C0-AEF3-6F7506D3031F}"/>
              </a:ext>
            </a:extLst>
          </p:cNvPr>
          <p:cNvSpPr>
            <a:spLocks noGrp="1"/>
          </p:cNvSpPr>
          <p:nvPr>
            <p:ph idx="22"/>
          </p:nvPr>
        </p:nvSpPr>
        <p:spPr>
          <a:xfrm>
            <a:off x="1002601" y="1472673"/>
            <a:ext cx="10241409" cy="3089172"/>
          </a:xfrm>
        </p:spPr>
        <p:txBody>
          <a:bodyPr/>
          <a:lstStyle/>
          <a:p>
            <a:pPr algn="l"/>
            <a:r>
              <a:rPr lang="en-US" sz="2000" b="1"/>
              <a:t>Implicit Wait</a:t>
            </a:r>
            <a:r>
              <a:rPr lang="en-US"/>
              <a:t>: An implicit wait is to tell WebDriver to poll the DOM for a certain amount of time when trying to find an element or elements if they are not immediately available. We should note that implicit waits will be in place for the entire time the browser is open. This means that any search for elements on the page could take the time the implicit wait is set for.</a:t>
            </a:r>
          </a:p>
          <a:p>
            <a:pPr algn="l"/>
            <a:endParaRPr lang="en-US"/>
          </a:p>
          <a:p>
            <a:pPr algn="l"/>
            <a:endParaRPr lang="en-US"/>
          </a:p>
        </p:txBody>
      </p:sp>
      <p:pic>
        <p:nvPicPr>
          <p:cNvPr id="6" name="Picture 6" descr="A screenshot of a cell phone&#10;&#10;Description generated with very high confidence">
            <a:extLst>
              <a:ext uri="{FF2B5EF4-FFF2-40B4-BE49-F238E27FC236}">
                <a16:creationId xmlns:a16="http://schemas.microsoft.com/office/drawing/2014/main" id="{FA9B8DCF-E94E-4FB9-B67C-FB9F30E1C24E}"/>
              </a:ext>
            </a:extLst>
          </p:cNvPr>
          <p:cNvPicPr>
            <a:picLocks noChangeAspect="1"/>
          </p:cNvPicPr>
          <p:nvPr/>
        </p:nvPicPr>
        <p:blipFill>
          <a:blip r:embed="rId2"/>
          <a:stretch>
            <a:fillRect/>
          </a:stretch>
        </p:blipFill>
        <p:spPr>
          <a:xfrm>
            <a:off x="1790131" y="2649215"/>
            <a:ext cx="8361528" cy="1627809"/>
          </a:xfrm>
          <a:prstGeom prst="rect">
            <a:avLst/>
          </a:prstGeom>
        </p:spPr>
      </p:pic>
    </p:spTree>
    <p:extLst>
      <p:ext uri="{BB962C8B-B14F-4D97-AF65-F5344CB8AC3E}">
        <p14:creationId xmlns:p14="http://schemas.microsoft.com/office/powerpoint/2010/main" val="1811273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8ADA-6F52-4430-AFE7-D0DEA33F64F4}"/>
              </a:ext>
            </a:extLst>
          </p:cNvPr>
          <p:cNvSpPr>
            <a:spLocks noGrp="1"/>
          </p:cNvSpPr>
          <p:nvPr>
            <p:ph type="title"/>
          </p:nvPr>
        </p:nvSpPr>
        <p:spPr/>
        <p:txBody>
          <a:bodyPr/>
          <a:lstStyle/>
          <a:p>
            <a:r>
              <a:rPr lang="en-US"/>
              <a:t>EXPLICIT AND IMPLICIT WAITS</a:t>
            </a:r>
            <a:endParaRPr lang="en-US" b="0"/>
          </a:p>
        </p:txBody>
      </p:sp>
      <p:sp>
        <p:nvSpPr>
          <p:cNvPr id="4" name="Content Placeholder 3">
            <a:extLst>
              <a:ext uri="{FF2B5EF4-FFF2-40B4-BE49-F238E27FC236}">
                <a16:creationId xmlns:a16="http://schemas.microsoft.com/office/drawing/2014/main" id="{3637F997-70F0-4464-B912-ADD7C23C68C3}"/>
              </a:ext>
            </a:extLst>
          </p:cNvPr>
          <p:cNvSpPr>
            <a:spLocks noGrp="1"/>
          </p:cNvSpPr>
          <p:nvPr>
            <p:ph idx="22"/>
          </p:nvPr>
        </p:nvSpPr>
        <p:spPr>
          <a:xfrm>
            <a:off x="1013974" y="1381688"/>
            <a:ext cx="10230036" cy="4726903"/>
          </a:xfrm>
        </p:spPr>
        <p:txBody>
          <a:bodyPr/>
          <a:lstStyle/>
          <a:p>
            <a:pPr algn="l"/>
            <a:r>
              <a:rPr lang="en-US" sz="2000" b="1"/>
              <a:t>Explicit wait</a:t>
            </a:r>
            <a:r>
              <a:rPr lang="en-US"/>
              <a:t>: an explicit wait is used to halt the execution until the time a condition is met, or the maximum time has elapsed. Unlike Implicit waits, Explicit waits are applied for a particular instance only.</a:t>
            </a:r>
          </a:p>
          <a:p>
            <a:pPr algn="l"/>
            <a:endParaRPr lang="en-US"/>
          </a:p>
          <a:p>
            <a:pPr algn="l"/>
            <a:endParaRPr lang="en-US"/>
          </a:p>
        </p:txBody>
      </p:sp>
      <p:pic>
        <p:nvPicPr>
          <p:cNvPr id="3" name="Picture 4">
            <a:extLst>
              <a:ext uri="{FF2B5EF4-FFF2-40B4-BE49-F238E27FC236}">
                <a16:creationId xmlns:a16="http://schemas.microsoft.com/office/drawing/2014/main" id="{941A5B70-9D0C-4EC2-AC0A-46C60C3BB28C}"/>
              </a:ext>
            </a:extLst>
          </p:cNvPr>
          <p:cNvPicPr>
            <a:picLocks noChangeAspect="1"/>
          </p:cNvPicPr>
          <p:nvPr/>
        </p:nvPicPr>
        <p:blipFill>
          <a:blip r:embed="rId2"/>
          <a:stretch>
            <a:fillRect/>
          </a:stretch>
        </p:blipFill>
        <p:spPr>
          <a:xfrm>
            <a:off x="1016758" y="2740760"/>
            <a:ext cx="10636155" cy="1012540"/>
          </a:xfrm>
          <a:prstGeom prst="rect">
            <a:avLst/>
          </a:prstGeom>
        </p:spPr>
      </p:pic>
    </p:spTree>
    <p:extLst>
      <p:ext uri="{BB962C8B-B14F-4D97-AF65-F5344CB8AC3E}">
        <p14:creationId xmlns:p14="http://schemas.microsoft.com/office/powerpoint/2010/main" val="383309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7303-6260-46D8-A591-927AABB3A9A7}"/>
              </a:ext>
            </a:extLst>
          </p:cNvPr>
          <p:cNvSpPr>
            <a:spLocks noGrp="1"/>
          </p:cNvSpPr>
          <p:nvPr>
            <p:ph type="title"/>
          </p:nvPr>
        </p:nvSpPr>
        <p:spPr/>
        <p:txBody>
          <a:bodyPr/>
          <a:lstStyle/>
          <a:p>
            <a:r>
              <a:rPr lang="en-US"/>
              <a:t>EXPLICIT AND IMPLICIT WAITS</a:t>
            </a:r>
            <a:endParaRPr lang="en-US" b="0"/>
          </a:p>
        </p:txBody>
      </p:sp>
      <p:sp>
        <p:nvSpPr>
          <p:cNvPr id="3" name="Content Placeholder 2">
            <a:extLst>
              <a:ext uri="{FF2B5EF4-FFF2-40B4-BE49-F238E27FC236}">
                <a16:creationId xmlns:a16="http://schemas.microsoft.com/office/drawing/2014/main" id="{41319FFC-4226-433D-A6B0-BB9FCBADEE25}"/>
              </a:ext>
            </a:extLst>
          </p:cNvPr>
          <p:cNvSpPr>
            <a:spLocks noGrp="1"/>
          </p:cNvSpPr>
          <p:nvPr>
            <p:ph idx="19"/>
          </p:nvPr>
        </p:nvSpPr>
        <p:spPr>
          <a:xfrm>
            <a:off x="809258" y="1400308"/>
            <a:ext cx="10639468" cy="401986"/>
          </a:xfrm>
        </p:spPr>
        <p:txBody>
          <a:bodyPr/>
          <a:lstStyle/>
          <a:p>
            <a:pPr algn="l"/>
            <a:r>
              <a:rPr lang="en-US" b="0"/>
              <a:t>Difference </a:t>
            </a:r>
            <a:r>
              <a:rPr lang="en-US" b="0">
                <a:solidFill>
                  <a:schemeClr val="tx1"/>
                </a:solidFill>
              </a:rPr>
              <a:t>In Definition</a:t>
            </a:r>
            <a:endParaRPr lang="en-US">
              <a:solidFill>
                <a:schemeClr val="tx1"/>
              </a:solidFill>
            </a:endParaRPr>
          </a:p>
        </p:txBody>
      </p:sp>
      <p:sp>
        <p:nvSpPr>
          <p:cNvPr id="4" name="Content Placeholder 3">
            <a:extLst>
              <a:ext uri="{FF2B5EF4-FFF2-40B4-BE49-F238E27FC236}">
                <a16:creationId xmlns:a16="http://schemas.microsoft.com/office/drawing/2014/main" id="{F3C9822F-E03D-4F72-8896-359FCB94B7AC}"/>
              </a:ext>
            </a:extLst>
          </p:cNvPr>
          <p:cNvSpPr>
            <a:spLocks noGrp="1"/>
          </p:cNvSpPr>
          <p:nvPr>
            <p:ph idx="22"/>
          </p:nvPr>
        </p:nvSpPr>
        <p:spPr>
          <a:xfrm>
            <a:off x="809258" y="1540911"/>
            <a:ext cx="10639468" cy="4681411"/>
          </a:xfrm>
        </p:spPr>
        <p:txBody>
          <a:bodyPr/>
          <a:lstStyle/>
          <a:p>
            <a:pPr algn="l"/>
            <a:endParaRPr lang="en-US"/>
          </a:p>
          <a:p>
            <a:pPr algn="l"/>
            <a:r>
              <a:rPr lang="en-US" b="1"/>
              <a:t>Implicit Wait</a:t>
            </a:r>
          </a:p>
          <a:p>
            <a:pPr marL="285750" indent="-285750" algn="l">
              <a:buFont typeface="Arial"/>
              <a:buChar char="•"/>
            </a:pPr>
            <a:r>
              <a:rPr lang="en-US"/>
              <a:t>Tell WebDriver to poll the DOM for a certain amount of time. This is literally using the ImplicitWait property that Selenium WebDriver offers.</a:t>
            </a:r>
          </a:p>
          <a:p>
            <a:pPr marL="285750" indent="-285750" algn="l">
              <a:buFont typeface="Arial"/>
              <a:buChar char="•"/>
            </a:pPr>
            <a:r>
              <a:rPr lang="en-US" b="1"/>
              <a:t>Waits for an element to exist in the DOM</a:t>
            </a:r>
            <a:r>
              <a:rPr lang="en-US"/>
              <a:t>, that’s it. Cannot tell if an element is hidden for example.</a:t>
            </a:r>
          </a:p>
          <a:p>
            <a:pPr marL="285750" indent="-285750" algn="l">
              <a:buFont typeface="Arial"/>
              <a:buChar char="•"/>
            </a:pPr>
            <a:r>
              <a:rPr lang="en-US"/>
              <a:t>Only needs to be configured once</a:t>
            </a:r>
          </a:p>
          <a:p>
            <a:pPr marL="285750" indent="-285750" algn="l">
              <a:buFont typeface="Arial"/>
              <a:buChar char="•"/>
            </a:pPr>
            <a:r>
              <a:rPr lang="en-US"/>
              <a:t>Less flexible</a:t>
            </a:r>
          </a:p>
          <a:p>
            <a:pPr algn="l"/>
            <a:r>
              <a:rPr lang="en-US" b="1"/>
              <a:t>Explicit Wait</a:t>
            </a:r>
          </a:p>
          <a:p>
            <a:pPr marL="285750" indent="-285750" algn="l">
              <a:buFont typeface="Arial"/>
              <a:buChar char="•"/>
            </a:pPr>
            <a:r>
              <a:rPr lang="en-US"/>
              <a:t>This is the code that </a:t>
            </a:r>
            <a:r>
              <a:rPr lang="en-US" b="1"/>
              <a:t>you write</a:t>
            </a:r>
            <a:r>
              <a:rPr lang="en-US"/>
              <a:t> to wait for a certain condition to occur before proceeding. You can use the WebDriverWait class, Thread.Sleep, or write your own from scratch.</a:t>
            </a:r>
          </a:p>
          <a:p>
            <a:pPr marL="285750" indent="-285750" algn="l">
              <a:buFont typeface="Arial"/>
              <a:buChar char="•"/>
            </a:pPr>
            <a:r>
              <a:rPr lang="en-US" b="1"/>
              <a:t>Recommended way to wait in your tests</a:t>
            </a:r>
            <a:endParaRPr lang="en-US"/>
          </a:p>
          <a:p>
            <a:pPr marL="285750" indent="-285750" algn="l">
              <a:buFont typeface="Arial"/>
              <a:buChar char="•"/>
            </a:pPr>
            <a:r>
              <a:rPr lang="en-US"/>
              <a:t>The easiest way to use this is through the WebDriverWait class that Selenium provides us</a:t>
            </a:r>
          </a:p>
          <a:p>
            <a:pPr marL="285750" indent="-285750" algn="l">
              <a:buFont typeface="Arial"/>
              <a:buChar char="•"/>
            </a:pPr>
            <a:r>
              <a:rPr lang="en-US"/>
              <a:t>Selenium will try an action repeatedly (is element visible, is element present, is button clickable…) until the action can be accomplished or an exception is thrown</a:t>
            </a:r>
          </a:p>
          <a:p>
            <a:pPr algn="l"/>
            <a:endParaRPr lang="en-US"/>
          </a:p>
        </p:txBody>
      </p:sp>
    </p:spTree>
    <p:extLst>
      <p:ext uri="{BB962C8B-B14F-4D97-AF65-F5344CB8AC3E}">
        <p14:creationId xmlns:p14="http://schemas.microsoft.com/office/powerpoint/2010/main" val="3915688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82E68-2665-4121-9BF8-9DFB2566C982}"/>
              </a:ext>
            </a:extLst>
          </p:cNvPr>
          <p:cNvSpPr>
            <a:spLocks noGrp="1"/>
          </p:cNvSpPr>
          <p:nvPr>
            <p:ph type="title"/>
          </p:nvPr>
        </p:nvSpPr>
        <p:spPr/>
        <p:txBody>
          <a:bodyPr/>
          <a:lstStyle/>
          <a:p>
            <a:r>
              <a:rPr lang="en-US"/>
              <a:t>EXPLICIT AND IMPLICIT WAITS</a:t>
            </a:r>
            <a:endParaRPr lang="en-US" b="0"/>
          </a:p>
        </p:txBody>
      </p:sp>
      <p:sp>
        <p:nvSpPr>
          <p:cNvPr id="3" name="Content Placeholder 2">
            <a:extLst>
              <a:ext uri="{FF2B5EF4-FFF2-40B4-BE49-F238E27FC236}">
                <a16:creationId xmlns:a16="http://schemas.microsoft.com/office/drawing/2014/main" id="{760C0C3D-6396-46A4-A38A-A3541A149B73}"/>
              </a:ext>
            </a:extLst>
          </p:cNvPr>
          <p:cNvSpPr>
            <a:spLocks noGrp="1"/>
          </p:cNvSpPr>
          <p:nvPr>
            <p:ph idx="19"/>
          </p:nvPr>
        </p:nvSpPr>
        <p:spPr>
          <a:xfrm>
            <a:off x="854750" y="1411682"/>
            <a:ext cx="10525738" cy="424732"/>
          </a:xfrm>
        </p:spPr>
        <p:txBody>
          <a:bodyPr/>
          <a:lstStyle/>
          <a:p>
            <a:pPr algn="l"/>
            <a:r>
              <a:rPr lang="en-US" b="0"/>
              <a:t>Disadvantages</a:t>
            </a:r>
            <a:endParaRPr lang="en-US"/>
          </a:p>
        </p:txBody>
      </p:sp>
      <p:sp>
        <p:nvSpPr>
          <p:cNvPr id="4" name="Content Placeholder 3">
            <a:extLst>
              <a:ext uri="{FF2B5EF4-FFF2-40B4-BE49-F238E27FC236}">
                <a16:creationId xmlns:a16="http://schemas.microsoft.com/office/drawing/2014/main" id="{51778F6D-C7D7-4150-AD6B-10FE55E43306}"/>
              </a:ext>
            </a:extLst>
          </p:cNvPr>
          <p:cNvSpPr>
            <a:spLocks noGrp="1"/>
          </p:cNvSpPr>
          <p:nvPr>
            <p:ph idx="22"/>
          </p:nvPr>
        </p:nvSpPr>
        <p:spPr>
          <a:xfrm>
            <a:off x="854750" y="1540911"/>
            <a:ext cx="10525738" cy="4544933"/>
          </a:xfrm>
        </p:spPr>
        <p:txBody>
          <a:bodyPr/>
          <a:lstStyle/>
          <a:p>
            <a:pPr algn="l"/>
            <a:endParaRPr lang="en-US" b="1"/>
          </a:p>
          <a:p>
            <a:pPr algn="l"/>
            <a:r>
              <a:rPr lang="en-US" b="1"/>
              <a:t>Implicit Wait</a:t>
            </a:r>
          </a:p>
          <a:p>
            <a:pPr marL="285750" indent="-285750" algn="l">
              <a:buFont typeface="Arial"/>
              <a:buChar char="•"/>
            </a:pPr>
            <a:r>
              <a:rPr lang="en-US"/>
              <a:t>An implicit wait </a:t>
            </a:r>
            <a:r>
              <a:rPr lang="en-US" b="1"/>
              <a:t>only works with elements that exist on the page</a:t>
            </a:r>
            <a:r>
              <a:rPr lang="en-US"/>
              <a:t>. If the element is hidden in the DOM, an implicit wait will never work. So you will be forced to use an explicit wait to synchronize on that element. An in depth example is here. Also, an element may be present in the DOM, but not fully loaded. ImplicitWait will still return because that element is present.</a:t>
            </a:r>
          </a:p>
          <a:p>
            <a:pPr marL="285750" indent="-285750" algn="l">
              <a:buFont typeface="Arial"/>
              <a:buChar char="•"/>
            </a:pPr>
            <a:r>
              <a:rPr lang="en-US"/>
              <a:t>the implicit wait sends a message to the “remote side” of the selenium WebDriver. The remote side of the selenium WebDriver is the part of selenium which is actually controlling the browser. </a:t>
            </a:r>
            <a:r>
              <a:rPr lang="en-US" b="1"/>
              <a:t>What does the remote side do with the message? “It depends”.</a:t>
            </a:r>
            <a:r>
              <a:rPr lang="en-US"/>
              <a:t> It depends on the operating system and on the browser and on the version of selenium. </a:t>
            </a:r>
            <a:r>
              <a:rPr lang="en-US" b="1"/>
              <a:t>As far as I can tell there is no guarantee about the actual behaviour of a specific implementation. </a:t>
            </a:r>
            <a:r>
              <a:rPr lang="en-US"/>
              <a:t>Meaning, we have no clue about how the implicit wait will behave (StackOverFlow)</a:t>
            </a:r>
          </a:p>
          <a:p>
            <a:pPr algn="l"/>
            <a:r>
              <a:rPr lang="en-US" b="1"/>
              <a:t>Explicit Wait</a:t>
            </a:r>
          </a:p>
          <a:p>
            <a:pPr marL="285750" indent="-285750" algn="l">
              <a:buFont typeface="Arial"/>
              <a:buChar char="•"/>
            </a:pPr>
            <a:r>
              <a:rPr lang="en-US"/>
              <a:t>You need to use more lines of code to create an explicit wait</a:t>
            </a:r>
          </a:p>
          <a:p>
            <a:pPr algn="l"/>
            <a:endParaRPr lang="en-US"/>
          </a:p>
        </p:txBody>
      </p:sp>
    </p:spTree>
    <p:extLst>
      <p:ext uri="{BB962C8B-B14F-4D97-AF65-F5344CB8AC3E}">
        <p14:creationId xmlns:p14="http://schemas.microsoft.com/office/powerpoint/2010/main" val="104139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5164-3508-4E07-A937-78E9701F9883}"/>
              </a:ext>
            </a:extLst>
          </p:cNvPr>
          <p:cNvSpPr>
            <a:spLocks noGrp="1"/>
          </p:cNvSpPr>
          <p:nvPr>
            <p:ph type="title"/>
          </p:nvPr>
        </p:nvSpPr>
        <p:spPr/>
        <p:txBody>
          <a:bodyPr/>
          <a:lstStyle/>
          <a:p>
            <a:r>
              <a:rPr lang="en-US"/>
              <a:t>What is a framework</a:t>
            </a:r>
          </a:p>
        </p:txBody>
      </p:sp>
      <p:sp>
        <p:nvSpPr>
          <p:cNvPr id="4" name="Content Placeholder 3">
            <a:extLst>
              <a:ext uri="{FF2B5EF4-FFF2-40B4-BE49-F238E27FC236}">
                <a16:creationId xmlns:a16="http://schemas.microsoft.com/office/drawing/2014/main" id="{61D33B68-A0EA-475F-9391-DCEEFE9E7115}"/>
              </a:ext>
            </a:extLst>
          </p:cNvPr>
          <p:cNvSpPr>
            <a:spLocks noGrp="1"/>
          </p:cNvSpPr>
          <p:nvPr>
            <p:ph idx="22"/>
          </p:nvPr>
        </p:nvSpPr>
        <p:spPr>
          <a:xfrm>
            <a:off x="1207317" y="1472673"/>
            <a:ext cx="9831977" cy="3089172"/>
          </a:xfrm>
        </p:spPr>
        <p:txBody>
          <a:bodyPr/>
          <a:lstStyle/>
          <a:p>
            <a:r>
              <a:rPr lang="en-US"/>
              <a:t>A software </a:t>
            </a:r>
            <a:r>
              <a:rPr lang="en-US" sz="2000" b="1">
                <a:solidFill>
                  <a:schemeClr val="accent1"/>
                </a:solidFill>
              </a:rPr>
              <a:t>framework</a:t>
            </a:r>
            <a:r>
              <a:rPr lang="en-US"/>
              <a:t> is a universal, reusable software environment that provides particular functionality as part of a larger software platform to facilitate development of software applications, products and solutions. Software frameworks may include support programs, compilers, code libraries, tool sets, and application programming interfaces (APIs) that bring together all the different components to enable development of a project or system</a:t>
            </a:r>
          </a:p>
          <a:p>
            <a:endParaRPr lang="en-US"/>
          </a:p>
          <a:p>
            <a:pPr algn="l"/>
            <a:r>
              <a:rPr lang="en-US"/>
              <a:t>Let’s understand it through a pictorial representation:</a:t>
            </a:r>
          </a:p>
          <a:p>
            <a:pPr algn="l"/>
            <a:endParaRPr lang="en-US"/>
          </a:p>
          <a:p>
            <a:endParaRPr lang="en-US"/>
          </a:p>
        </p:txBody>
      </p:sp>
      <p:pic>
        <p:nvPicPr>
          <p:cNvPr id="3" name="Picture 4" descr="A close up of a sign&#10;&#10;Description generated with very high confidence">
            <a:extLst>
              <a:ext uri="{FF2B5EF4-FFF2-40B4-BE49-F238E27FC236}">
                <a16:creationId xmlns:a16="http://schemas.microsoft.com/office/drawing/2014/main" id="{B77A28E4-902D-4CF4-8B49-F3BDDE9996B7}"/>
              </a:ext>
            </a:extLst>
          </p:cNvPr>
          <p:cNvPicPr>
            <a:picLocks noChangeAspect="1"/>
          </p:cNvPicPr>
          <p:nvPr/>
        </p:nvPicPr>
        <p:blipFill>
          <a:blip r:embed="rId2"/>
          <a:stretch>
            <a:fillRect/>
          </a:stretch>
        </p:blipFill>
        <p:spPr>
          <a:xfrm>
            <a:off x="3041176" y="3572307"/>
            <a:ext cx="6155140" cy="2465685"/>
          </a:xfrm>
          <a:prstGeom prst="rect">
            <a:avLst/>
          </a:prstGeom>
        </p:spPr>
      </p:pic>
    </p:spTree>
    <p:extLst>
      <p:ext uri="{BB962C8B-B14F-4D97-AF65-F5344CB8AC3E}">
        <p14:creationId xmlns:p14="http://schemas.microsoft.com/office/powerpoint/2010/main" val="783816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C8E7-968C-4006-A256-5E10320AF9DD}"/>
              </a:ext>
            </a:extLst>
          </p:cNvPr>
          <p:cNvSpPr>
            <a:spLocks noGrp="1"/>
          </p:cNvSpPr>
          <p:nvPr>
            <p:ph type="title"/>
          </p:nvPr>
        </p:nvSpPr>
        <p:spPr/>
        <p:txBody>
          <a:bodyPr/>
          <a:lstStyle/>
          <a:p>
            <a:r>
              <a:rPr lang="en-US">
                <a:latin typeface="Arial Narrow"/>
              </a:rPr>
              <a:t>WHAT IS A FRAMEWORK</a:t>
            </a:r>
            <a:endParaRPr lang="en-US" b="0">
              <a:latin typeface="Arial Narrow"/>
            </a:endParaRPr>
          </a:p>
        </p:txBody>
      </p:sp>
      <p:sp>
        <p:nvSpPr>
          <p:cNvPr id="4" name="Content Placeholder 3">
            <a:extLst>
              <a:ext uri="{FF2B5EF4-FFF2-40B4-BE49-F238E27FC236}">
                <a16:creationId xmlns:a16="http://schemas.microsoft.com/office/drawing/2014/main" id="{BFB71D47-9858-48F2-9D81-8C316614EED0}"/>
              </a:ext>
            </a:extLst>
          </p:cNvPr>
          <p:cNvSpPr>
            <a:spLocks noGrp="1"/>
          </p:cNvSpPr>
          <p:nvPr>
            <p:ph idx="22"/>
          </p:nvPr>
        </p:nvSpPr>
        <p:spPr>
          <a:xfrm>
            <a:off x="763765" y="1768374"/>
            <a:ext cx="11026155" cy="4135500"/>
          </a:xfrm>
        </p:spPr>
        <p:txBody>
          <a:bodyPr/>
          <a:lstStyle/>
          <a:p>
            <a:pPr algn="l">
              <a:buChar char="•"/>
            </a:pPr>
            <a:r>
              <a:rPr lang="en-US" b="1"/>
              <a:t>Open Source : </a:t>
            </a:r>
            <a:r>
              <a:rPr lang="en-US"/>
              <a:t>Most of the Frameworks are open source. So you don’t need to pay any money to use them. Again due to open source nature of any Framework, you can modify and reuse any Framework of your choice and build your own Framework from existing Framework when you need them.</a:t>
            </a:r>
          </a:p>
          <a:p>
            <a:pPr algn="l">
              <a:buChar char="•"/>
            </a:pPr>
            <a:r>
              <a:rPr lang="en-US" b="1"/>
              <a:t>Support and Documentation: </a:t>
            </a:r>
            <a:r>
              <a:rPr lang="en-US"/>
              <a:t>Good</a:t>
            </a:r>
            <a:r>
              <a:rPr lang="en-US" b="1"/>
              <a:t> </a:t>
            </a:r>
            <a:r>
              <a:rPr lang="en-US"/>
              <a:t>Support and Documentation are 2 must have things for any good framework. You will defiantly need them while you learn and use any framework. Most of the Framework comes with Good documentation. So that you can learn them easily. When it comes to support, there are many forums where you can go and ask questions to find out solutions of your problem.</a:t>
            </a:r>
          </a:p>
          <a:p>
            <a:pPr algn="l">
              <a:buChar char="•"/>
            </a:pPr>
            <a:r>
              <a:rPr lang="en-US" b="1"/>
              <a:t>Efficiency</a:t>
            </a:r>
            <a:r>
              <a:rPr lang="en-US"/>
              <a:t>: Framework will make your code efficient. This is one of the major reason why Framework is used widely. With the help of Framework, you can reduce your repetitive code and improve the efficiency of application.</a:t>
            </a:r>
          </a:p>
          <a:p>
            <a:pPr algn="l">
              <a:buChar char="•"/>
            </a:pPr>
            <a:r>
              <a:rPr lang="en-US" b="1"/>
              <a:t>Security: </a:t>
            </a:r>
            <a:r>
              <a:rPr lang="en-US"/>
              <a:t>There are high chances that Framework which you are using is used by other good developers and most of the security risks are addressed. There are many guides which you can use to improve the security of particular Framework as well.</a:t>
            </a:r>
          </a:p>
          <a:p>
            <a:pPr algn="l">
              <a:buChar char="•"/>
            </a:pPr>
            <a:r>
              <a:rPr lang="en-US" b="1"/>
              <a:t>Integration with other tools : </a:t>
            </a:r>
            <a:r>
              <a:rPr lang="en-US"/>
              <a:t>I am sure if you are developing something then you need data. To store and retrieve data, you will need database. There are many other such tools which you need while working on BIG Applications. So Framework will enable you to integrate those tools easily in your application.</a:t>
            </a:r>
          </a:p>
          <a:p>
            <a:pPr marL="285750" indent="-285750" algn="l">
              <a:buChar char="•"/>
            </a:pPr>
            <a:endParaRPr lang="en-US"/>
          </a:p>
        </p:txBody>
      </p:sp>
      <p:sp>
        <p:nvSpPr>
          <p:cNvPr id="7" name="Content Placeholder 2">
            <a:extLst>
              <a:ext uri="{FF2B5EF4-FFF2-40B4-BE49-F238E27FC236}">
                <a16:creationId xmlns:a16="http://schemas.microsoft.com/office/drawing/2014/main" id="{CEC67DDC-1FCC-4C88-AF34-9B09C4BE8FDA}"/>
              </a:ext>
            </a:extLst>
          </p:cNvPr>
          <p:cNvSpPr txBox="1">
            <a:spLocks/>
          </p:cNvSpPr>
          <p:nvPr/>
        </p:nvSpPr>
        <p:spPr>
          <a:xfrm>
            <a:off x="763765" y="1411682"/>
            <a:ext cx="10525738" cy="424732"/>
          </a:xfrm>
          <a:prstGeom prst="rect">
            <a:avLst/>
          </a:prstGeom>
        </p:spPr>
        <p:txBody>
          <a:bodyPr vert="horz" lIns="0" tIns="45720" rIns="91440" bIns="45720" rtlCol="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0"/>
              <a:t>advantages</a:t>
            </a:r>
            <a:endParaRPr lang="en-US"/>
          </a:p>
        </p:txBody>
      </p:sp>
    </p:spTree>
    <p:extLst>
      <p:ext uri="{BB962C8B-B14F-4D97-AF65-F5344CB8AC3E}">
        <p14:creationId xmlns:p14="http://schemas.microsoft.com/office/powerpoint/2010/main" val="3397301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A4F7D-D885-4159-97F7-31AFE058A3DC}"/>
              </a:ext>
            </a:extLst>
          </p:cNvPr>
          <p:cNvSpPr>
            <a:spLocks noGrp="1"/>
          </p:cNvSpPr>
          <p:nvPr>
            <p:ph type="title"/>
          </p:nvPr>
        </p:nvSpPr>
        <p:spPr/>
        <p:txBody>
          <a:bodyPr/>
          <a:lstStyle/>
          <a:p>
            <a:r>
              <a:rPr lang="en-US">
                <a:latin typeface="Arial Narrow"/>
              </a:rPr>
              <a:t>WHAT IS A FRAMEWORK</a:t>
            </a:r>
            <a:endParaRPr lang="en-US" b="0">
              <a:latin typeface="Arial Narrow"/>
            </a:endParaRPr>
          </a:p>
        </p:txBody>
      </p:sp>
      <p:sp>
        <p:nvSpPr>
          <p:cNvPr id="4" name="Content Placeholder 3">
            <a:extLst>
              <a:ext uri="{FF2B5EF4-FFF2-40B4-BE49-F238E27FC236}">
                <a16:creationId xmlns:a16="http://schemas.microsoft.com/office/drawing/2014/main" id="{CBD44D69-1351-4F32-9F15-5B5195FFCFAC}"/>
              </a:ext>
            </a:extLst>
          </p:cNvPr>
          <p:cNvSpPr>
            <a:spLocks noGrp="1"/>
          </p:cNvSpPr>
          <p:nvPr>
            <p:ph idx="22"/>
          </p:nvPr>
        </p:nvSpPr>
        <p:spPr>
          <a:xfrm>
            <a:off x="763765" y="1916225"/>
            <a:ext cx="10525737" cy="4271978"/>
          </a:xfrm>
        </p:spPr>
        <p:txBody>
          <a:bodyPr/>
          <a:lstStyle/>
          <a:p>
            <a:pPr marL="285750" indent="-285750" algn="l">
              <a:buFont typeface="Arial"/>
              <a:buChar char="•"/>
            </a:pPr>
            <a:r>
              <a:rPr lang="en-US" b="1"/>
              <a:t>Restrictions: </a:t>
            </a:r>
            <a:r>
              <a:rPr lang="en-US"/>
              <a:t>The framework’s fundamental behavior cannot be changed, indicating that when you use a framework, you are required to respect its limitations and work the way it is required. Thus, you must ensure that you choose a framework that fits your needs.</a:t>
            </a:r>
          </a:p>
          <a:p>
            <a:pPr marL="285750" indent="-285750" algn="l">
              <a:buFont typeface="Arial"/>
              <a:buChar char="•"/>
            </a:pPr>
            <a:r>
              <a:rPr lang="en-US" b="1"/>
              <a:t>Code is public: </a:t>
            </a:r>
            <a:r>
              <a:rPr lang="en-US"/>
              <a:t>Since the framework is readily available to everyone, it is also offered to people with bad intentions. It can be studied in order to know how things work and to discover flaws that can be utilized against you.</a:t>
            </a:r>
          </a:p>
          <a:p>
            <a:pPr marL="285750" indent="-285750" algn="l">
              <a:buFont typeface="Arial"/>
              <a:buChar char="•"/>
            </a:pPr>
            <a:r>
              <a:rPr lang="en-US" b="1"/>
              <a:t>Custom Features: </a:t>
            </a:r>
            <a:r>
              <a:rPr lang="en-US"/>
              <a:t>When you are making use of a framework, you know very little about the language behind it, you will learn the framework and not the language itself. The features in it are custom built.</a:t>
            </a:r>
          </a:p>
          <a:p>
            <a:pPr marL="285750" indent="-285750" algn="l">
              <a:buFont typeface="Arial"/>
              <a:buChar char="•"/>
            </a:pPr>
            <a:r>
              <a:rPr lang="en-US" b="1"/>
              <a:t>Time:</a:t>
            </a:r>
            <a:r>
              <a:rPr lang="en-US"/>
              <a:t> Learning will also be consider as one of the limitation because you cannot learn every framework. You need to invest some valuable time while learning any new framework.</a:t>
            </a:r>
          </a:p>
          <a:p>
            <a:pPr algn="l"/>
            <a:endParaRPr lang="en-US"/>
          </a:p>
        </p:txBody>
      </p:sp>
      <p:sp>
        <p:nvSpPr>
          <p:cNvPr id="7" name="Content Placeholder 2">
            <a:extLst>
              <a:ext uri="{FF2B5EF4-FFF2-40B4-BE49-F238E27FC236}">
                <a16:creationId xmlns:a16="http://schemas.microsoft.com/office/drawing/2014/main" id="{92B94955-299C-4E03-8825-E4415B2C983F}"/>
              </a:ext>
            </a:extLst>
          </p:cNvPr>
          <p:cNvSpPr txBox="1">
            <a:spLocks/>
          </p:cNvSpPr>
          <p:nvPr/>
        </p:nvSpPr>
        <p:spPr>
          <a:xfrm>
            <a:off x="763765" y="1411682"/>
            <a:ext cx="10525738" cy="424732"/>
          </a:xfrm>
          <a:prstGeom prst="rect">
            <a:avLst/>
          </a:prstGeom>
        </p:spPr>
        <p:txBody>
          <a:bodyPr vert="horz" lIns="0" tIns="45720" rIns="91440" bIns="45720" rtlCol="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0"/>
              <a:t>DISadvantages</a:t>
            </a:r>
            <a:endParaRPr lang="en-US"/>
          </a:p>
        </p:txBody>
      </p:sp>
    </p:spTree>
    <p:extLst>
      <p:ext uri="{BB962C8B-B14F-4D97-AF65-F5344CB8AC3E}">
        <p14:creationId xmlns:p14="http://schemas.microsoft.com/office/powerpoint/2010/main" val="24396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Index</a:t>
            </a:r>
          </a:p>
        </p:txBody>
      </p:sp>
      <p:sp>
        <p:nvSpPr>
          <p:cNvPr id="3" name="Content Placeholder 2"/>
          <p:cNvSpPr>
            <a:spLocks noGrp="1"/>
          </p:cNvSpPr>
          <p:nvPr>
            <p:ph idx="14"/>
          </p:nvPr>
        </p:nvSpPr>
        <p:spPr>
          <a:xfrm>
            <a:off x="806824" y="2198844"/>
            <a:ext cx="9682333" cy="3934346"/>
          </a:xfrm>
        </p:spPr>
        <p:txBody>
          <a:bodyPr vert="horz" wrap="none" lIns="0" tIns="45720" rIns="91440" bIns="45720" rtlCol="0" anchor="ctr">
            <a:noAutofit/>
          </a:bodyPr>
          <a:lstStyle/>
          <a:p>
            <a:pPr marL="0">
              <a:lnSpc>
                <a:spcPct val="100000"/>
              </a:lnSpc>
              <a:spcBef>
                <a:spcPts val="0"/>
              </a:spcBef>
            </a:pPr>
            <a:r>
              <a:rPr lang="en-US" sz="1600"/>
              <a:t>Webdriver </a:t>
            </a:r>
            <a:br>
              <a:rPr lang="en-US" sz="1600"/>
            </a:br>
            <a:endParaRPr lang="en-US" sz="1600"/>
          </a:p>
          <a:p>
            <a:pPr marL="0">
              <a:lnSpc>
                <a:spcPct val="100000"/>
              </a:lnSpc>
              <a:spcBef>
                <a:spcPts val="0"/>
              </a:spcBef>
            </a:pPr>
            <a:r>
              <a:rPr lang="en-US" sz="1600"/>
              <a:t>Webdriver architecture </a:t>
            </a:r>
            <a:br>
              <a:rPr lang="en-US" sz="1600"/>
            </a:br>
            <a:endParaRPr lang="en-US" sz="1600"/>
          </a:p>
          <a:p>
            <a:pPr marL="0">
              <a:lnSpc>
                <a:spcPct val="100000"/>
              </a:lnSpc>
              <a:spcBef>
                <a:spcPts val="0"/>
              </a:spcBef>
            </a:pPr>
            <a:r>
              <a:rPr lang="en-US" sz="1600"/>
              <a:t>Browser compatibility </a:t>
            </a:r>
            <a:br>
              <a:rPr lang="en-US" sz="1600"/>
            </a:br>
            <a:endParaRPr lang="en-US" sz="1600"/>
          </a:p>
          <a:p>
            <a:pPr marL="0">
              <a:lnSpc>
                <a:spcPct val="100000"/>
              </a:lnSpc>
              <a:spcBef>
                <a:spcPts val="0"/>
              </a:spcBef>
            </a:pPr>
            <a:r>
              <a:rPr lang="en-US" sz="1600"/>
              <a:t>Language supported </a:t>
            </a:r>
            <a:br>
              <a:rPr lang="en-US" sz="1600"/>
            </a:br>
            <a:endParaRPr lang="en-US" sz="1600"/>
          </a:p>
          <a:p>
            <a:pPr marL="0">
              <a:lnSpc>
                <a:spcPct val="100000"/>
              </a:lnSpc>
              <a:spcBef>
                <a:spcPts val="0"/>
              </a:spcBef>
            </a:pPr>
            <a:r>
              <a:rPr lang="en-US" sz="1600"/>
              <a:t>Methods </a:t>
            </a:r>
            <a:br>
              <a:rPr lang="en-US" sz="1600"/>
            </a:br>
            <a:endParaRPr lang="en-US" sz="1600"/>
          </a:p>
          <a:p>
            <a:pPr marL="0">
              <a:lnSpc>
                <a:spcPct val="100000"/>
              </a:lnSpc>
              <a:spcBef>
                <a:spcPts val="0"/>
              </a:spcBef>
            </a:pPr>
            <a:r>
              <a:rPr lang="en-US" sz="1600"/>
              <a:t>Explicit and Implicit Waits </a:t>
            </a:r>
            <a:br>
              <a:rPr lang="en-US" sz="1600"/>
            </a:br>
            <a:endParaRPr lang="en-US" sz="1600"/>
          </a:p>
          <a:p>
            <a:pPr marL="0">
              <a:lnSpc>
                <a:spcPct val="100000"/>
              </a:lnSpc>
              <a:spcBef>
                <a:spcPts val="0"/>
              </a:spcBef>
            </a:pPr>
            <a:r>
              <a:rPr lang="en-US" sz="1600"/>
              <a:t>What is a framework </a:t>
            </a:r>
            <a:br>
              <a:rPr lang="en-US" sz="1600"/>
            </a:br>
            <a:endParaRPr lang="en-US" sz="1600"/>
          </a:p>
          <a:p>
            <a:pPr marL="0">
              <a:lnSpc>
                <a:spcPct val="100000"/>
              </a:lnSpc>
              <a:spcBef>
                <a:spcPts val="0"/>
              </a:spcBef>
            </a:pPr>
            <a:r>
              <a:rPr lang="en-US" sz="1600"/>
              <a:t>Most popular selenium framework </a:t>
            </a:r>
            <a:br>
              <a:rPr lang="en-US" sz="1600"/>
            </a:br>
            <a:endParaRPr lang="en-US" sz="1600"/>
          </a:p>
          <a:p>
            <a:pPr marL="0">
              <a:lnSpc>
                <a:spcPct val="100000"/>
              </a:lnSpc>
              <a:spcBef>
                <a:spcPts val="0"/>
              </a:spcBef>
            </a:pPr>
            <a:r>
              <a:rPr lang="en-US" sz="1600"/>
              <a:t>Introduction to Selenium Grid</a:t>
            </a:r>
          </a:p>
          <a:p>
            <a:pPr marL="0">
              <a:lnSpc>
                <a:spcPct val="100000"/>
              </a:lnSpc>
              <a:spcBef>
                <a:spcPts val="0"/>
              </a:spcBef>
            </a:pPr>
            <a:endParaRPr lang="en-US" sz="1600"/>
          </a:p>
        </p:txBody>
      </p:sp>
    </p:spTree>
    <p:extLst>
      <p:ext uri="{BB962C8B-B14F-4D97-AF65-F5344CB8AC3E}">
        <p14:creationId xmlns:p14="http://schemas.microsoft.com/office/powerpoint/2010/main" val="3334839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68D9-9BD5-4485-8A1B-42BE1C2A38C6}"/>
              </a:ext>
            </a:extLst>
          </p:cNvPr>
          <p:cNvSpPr>
            <a:spLocks noGrp="1"/>
          </p:cNvSpPr>
          <p:nvPr>
            <p:ph type="title"/>
          </p:nvPr>
        </p:nvSpPr>
        <p:spPr/>
        <p:txBody>
          <a:bodyPr/>
          <a:lstStyle/>
          <a:p>
            <a:r>
              <a:rPr lang="en-US">
                <a:latin typeface="Arial Narrow"/>
              </a:rPr>
              <a:t>Most popular selenium framework</a:t>
            </a:r>
          </a:p>
        </p:txBody>
      </p:sp>
      <p:sp>
        <p:nvSpPr>
          <p:cNvPr id="4" name="Content Placeholder 3">
            <a:extLst>
              <a:ext uri="{FF2B5EF4-FFF2-40B4-BE49-F238E27FC236}">
                <a16:creationId xmlns:a16="http://schemas.microsoft.com/office/drawing/2014/main" id="{93410855-1B3C-4FF5-AAD2-649515D86913}"/>
              </a:ext>
            </a:extLst>
          </p:cNvPr>
          <p:cNvSpPr>
            <a:spLocks noGrp="1"/>
          </p:cNvSpPr>
          <p:nvPr>
            <p:ph idx="22"/>
          </p:nvPr>
        </p:nvSpPr>
        <p:spPr>
          <a:xfrm>
            <a:off x="1207317" y="1472673"/>
            <a:ext cx="9831977" cy="4795141"/>
          </a:xfrm>
        </p:spPr>
        <p:txBody>
          <a:bodyPr/>
          <a:lstStyle/>
          <a:p>
            <a:pPr algn="just"/>
            <a:r>
              <a:rPr lang="en-US"/>
              <a:t>There are mainly three type of frameworks created by Selenium WebDriver to automate manual test cases:</a:t>
            </a:r>
          </a:p>
          <a:p>
            <a:pPr marL="285750" indent="-285750" algn="just">
              <a:buFont typeface="Arial"/>
              <a:buChar char="•"/>
            </a:pPr>
            <a:r>
              <a:rPr lang="en-US" b="1">
                <a:solidFill>
                  <a:schemeClr val="accent1"/>
                </a:solidFill>
              </a:rPr>
              <a:t>Data Driven framework</a:t>
            </a:r>
          </a:p>
          <a:p>
            <a:pPr marL="285750" indent="-285750" algn="just">
              <a:buFont typeface="Arial"/>
              <a:buChar char="•"/>
            </a:pPr>
            <a:r>
              <a:rPr lang="en-US" b="1">
                <a:solidFill>
                  <a:schemeClr val="accent1"/>
                </a:solidFill>
              </a:rPr>
              <a:t>Keyword Driven framework</a:t>
            </a:r>
          </a:p>
          <a:p>
            <a:pPr marL="285750" indent="-285750" algn="just">
              <a:buFont typeface="Arial"/>
              <a:buChar char="•"/>
            </a:pPr>
            <a:r>
              <a:rPr lang="en-US" b="1">
                <a:solidFill>
                  <a:schemeClr val="accent1"/>
                </a:solidFill>
              </a:rPr>
              <a:t>Hybrid framework</a:t>
            </a:r>
          </a:p>
          <a:p>
            <a:endParaRPr lang="en-US"/>
          </a:p>
          <a:p>
            <a:pPr algn="l"/>
            <a:r>
              <a:rPr lang="en-US"/>
              <a:t>More Information and examples in the following's links:</a:t>
            </a:r>
          </a:p>
          <a:p>
            <a:pPr marL="285750" indent="-285750" algn="l">
              <a:buChar char="•"/>
            </a:pPr>
            <a:r>
              <a:rPr lang="en-US"/>
              <a:t>First </a:t>
            </a:r>
            <a:r>
              <a:rPr lang="en-US">
                <a:hlinkClick r:id="rId2"/>
              </a:rPr>
              <a:t>Link</a:t>
            </a:r>
          </a:p>
          <a:p>
            <a:pPr marL="285750" indent="-285750" algn="l">
              <a:buChar char="•"/>
            </a:pPr>
            <a:r>
              <a:rPr lang="en-US"/>
              <a:t>Second </a:t>
            </a:r>
            <a:r>
              <a:rPr lang="en-US">
                <a:hlinkClick r:id="rId3"/>
              </a:rPr>
              <a:t>Link</a:t>
            </a:r>
          </a:p>
          <a:p>
            <a:pPr marL="285750" indent="-285750" algn="l">
              <a:buChar char="•"/>
            </a:pPr>
            <a:endParaRPr lang="en-US"/>
          </a:p>
          <a:p>
            <a:pPr marL="285750" indent="-285750" algn="l">
              <a:buChar char="•"/>
            </a:pPr>
            <a:endParaRPr lang="en-US"/>
          </a:p>
        </p:txBody>
      </p:sp>
    </p:spTree>
    <p:extLst>
      <p:ext uri="{BB962C8B-B14F-4D97-AF65-F5344CB8AC3E}">
        <p14:creationId xmlns:p14="http://schemas.microsoft.com/office/powerpoint/2010/main" val="257367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A6A3-66BF-4E7B-8F4B-8EAA930950AE}"/>
              </a:ext>
            </a:extLst>
          </p:cNvPr>
          <p:cNvSpPr>
            <a:spLocks noGrp="1"/>
          </p:cNvSpPr>
          <p:nvPr>
            <p:ph type="title"/>
          </p:nvPr>
        </p:nvSpPr>
        <p:spPr/>
        <p:txBody>
          <a:bodyPr/>
          <a:lstStyle/>
          <a:p>
            <a:r>
              <a:rPr lang="en-US">
                <a:latin typeface="Arial Narrow"/>
              </a:rPr>
              <a:t>MOST POPULAR SELENIUM FRAMEWORK</a:t>
            </a:r>
            <a:endParaRPr lang="en-US" b="0">
              <a:latin typeface="Arial Narrow"/>
            </a:endParaRPr>
          </a:p>
        </p:txBody>
      </p:sp>
      <p:sp>
        <p:nvSpPr>
          <p:cNvPr id="4" name="Content Placeholder 3">
            <a:extLst>
              <a:ext uri="{FF2B5EF4-FFF2-40B4-BE49-F238E27FC236}">
                <a16:creationId xmlns:a16="http://schemas.microsoft.com/office/drawing/2014/main" id="{3266845D-5643-42A0-B7F4-A48BACEF7FE1}"/>
              </a:ext>
            </a:extLst>
          </p:cNvPr>
          <p:cNvSpPr>
            <a:spLocks noGrp="1"/>
          </p:cNvSpPr>
          <p:nvPr>
            <p:ph idx="22"/>
          </p:nvPr>
        </p:nvSpPr>
        <p:spPr>
          <a:xfrm>
            <a:off x="752393" y="1495419"/>
            <a:ext cx="10605348" cy="4169620"/>
          </a:xfrm>
        </p:spPr>
        <p:txBody>
          <a:bodyPr/>
          <a:lstStyle/>
          <a:p>
            <a:pPr algn="l"/>
            <a:r>
              <a:rPr lang="en-US"/>
              <a:t>We have other Frameworks that work with Selenium and they are the followings:</a:t>
            </a:r>
          </a:p>
          <a:p>
            <a:pPr algn="l"/>
            <a:r>
              <a:rPr lang="en-US" sz="2400">
                <a:solidFill>
                  <a:schemeClr val="accent1"/>
                </a:solidFill>
                <a:latin typeface="Arial Narrow"/>
              </a:rPr>
              <a:t>Selenium WebDriver Framework Code</a:t>
            </a:r>
          </a:p>
          <a:p>
            <a:pPr algn="l">
              <a:buChar char="•"/>
            </a:pPr>
            <a:r>
              <a:rPr lang="en-US">
                <a:solidFill>
                  <a:srgbClr val="000000"/>
                </a:solidFill>
              </a:rPr>
              <a:t>Golem Automated Testing Framework</a:t>
            </a:r>
            <a:endParaRPr lang="en-US" sz="2400">
              <a:solidFill>
                <a:schemeClr val="accent1"/>
              </a:solidFill>
              <a:latin typeface="Arial Narrow"/>
            </a:endParaRPr>
          </a:p>
          <a:p>
            <a:pPr algn="l">
              <a:buChar char="•"/>
            </a:pPr>
            <a:r>
              <a:rPr lang="en-US">
                <a:solidFill>
                  <a:srgbClr val="000000"/>
                </a:solidFill>
              </a:rPr>
              <a:t>Page Object Model Framework</a:t>
            </a:r>
            <a:endParaRPr lang="en-US">
              <a:solidFill>
                <a:srgbClr val="000000"/>
              </a:solidFill>
              <a:latin typeface="Arial"/>
            </a:endParaRPr>
          </a:p>
          <a:p>
            <a:pPr algn="l"/>
            <a:endParaRPr lang="en-US">
              <a:solidFill>
                <a:srgbClr val="000000"/>
              </a:solidFill>
              <a:latin typeface="Arial"/>
            </a:endParaRPr>
          </a:p>
          <a:p>
            <a:pPr algn="l"/>
            <a:r>
              <a:rPr lang="en-US" sz="2400">
                <a:solidFill>
                  <a:schemeClr val="accent1"/>
                </a:solidFill>
                <a:latin typeface="Arial Narrow"/>
              </a:rPr>
              <a:t>BDD Frameworks</a:t>
            </a:r>
          </a:p>
          <a:p>
            <a:pPr algn="l">
              <a:buChar char="•"/>
            </a:pPr>
            <a:r>
              <a:rPr lang="en-US">
                <a:solidFill>
                  <a:srgbClr val="000000"/>
                </a:solidFill>
              </a:rPr>
              <a:t>SpecFlow BDD Automation</a:t>
            </a:r>
            <a:endParaRPr lang="en-US">
              <a:solidFill>
                <a:schemeClr val="accent1"/>
              </a:solidFill>
              <a:latin typeface="Arial"/>
            </a:endParaRPr>
          </a:p>
          <a:p>
            <a:pPr algn="l">
              <a:buChar char="•"/>
            </a:pPr>
            <a:r>
              <a:rPr lang="en-US">
                <a:solidFill>
                  <a:srgbClr val="000000"/>
                </a:solidFill>
              </a:rPr>
              <a:t>Serenity</a:t>
            </a:r>
            <a:endParaRPr lang="en-US">
              <a:solidFill>
                <a:schemeClr val="accent1"/>
              </a:solidFill>
              <a:latin typeface="Arial"/>
            </a:endParaRPr>
          </a:p>
          <a:p>
            <a:pPr algn="l">
              <a:buChar char="•"/>
            </a:pPr>
            <a:r>
              <a:rPr lang="en-US">
                <a:solidFill>
                  <a:srgbClr val="000000"/>
                </a:solidFill>
              </a:rPr>
              <a:t>BDD Sample Code</a:t>
            </a:r>
            <a:endParaRPr lang="en-US">
              <a:solidFill>
                <a:srgbClr val="000000"/>
              </a:solidFill>
              <a:latin typeface="Arial"/>
            </a:endParaRPr>
          </a:p>
          <a:p>
            <a:pPr algn="l">
              <a:buChar char="•"/>
            </a:pPr>
            <a:r>
              <a:rPr lang="en-US">
                <a:solidFill>
                  <a:srgbClr val="000000"/>
                </a:solidFill>
                <a:latin typeface="Arial"/>
              </a:rPr>
              <a:t>Cucumber</a:t>
            </a:r>
          </a:p>
          <a:p>
            <a:pPr algn="l">
              <a:buChar char="•"/>
            </a:pPr>
            <a:r>
              <a:rPr lang="en-US">
                <a:solidFill>
                  <a:srgbClr val="000000"/>
                </a:solidFill>
                <a:latin typeface="Arial"/>
              </a:rPr>
              <a:t>Jasmine </a:t>
            </a:r>
          </a:p>
          <a:p>
            <a:pPr algn="l"/>
            <a:endParaRPr lang="en-US">
              <a:solidFill>
                <a:srgbClr val="000000"/>
              </a:solidFill>
              <a:latin typeface="Arial"/>
            </a:endParaRPr>
          </a:p>
          <a:p>
            <a:pPr marL="285750" indent="-285750" algn="l">
              <a:buChar char="•"/>
            </a:pPr>
            <a:endParaRPr lang="en-US">
              <a:solidFill>
                <a:srgbClr val="000000"/>
              </a:solidFill>
              <a:latin typeface="Arial"/>
            </a:endParaRPr>
          </a:p>
          <a:p>
            <a:pPr algn="l"/>
            <a:endParaRPr lang="en-US" sz="2400">
              <a:solidFill>
                <a:srgbClr val="DF411C"/>
              </a:solidFill>
              <a:latin typeface="Arial Narrow"/>
            </a:endParaRPr>
          </a:p>
          <a:p>
            <a:pPr marL="342900" indent="-342900" algn="l">
              <a:buChar char="•"/>
            </a:pPr>
            <a:endParaRPr lang="en-US" sz="2400">
              <a:solidFill>
                <a:srgbClr val="DF411C"/>
              </a:solidFill>
              <a:latin typeface="Arial Narrow"/>
            </a:endParaRPr>
          </a:p>
          <a:p>
            <a:pPr algn="l"/>
            <a:endParaRPr lang="en-US">
              <a:solidFill>
                <a:srgbClr val="000000"/>
              </a:solidFill>
              <a:latin typeface="Arial"/>
            </a:endParaRPr>
          </a:p>
          <a:p>
            <a:pPr algn="l">
              <a:buChar char="•"/>
            </a:pPr>
            <a:endParaRPr lang="en-US">
              <a:solidFill>
                <a:srgbClr val="000000"/>
              </a:solidFill>
              <a:latin typeface="Arial"/>
            </a:endParaRPr>
          </a:p>
          <a:p>
            <a:pPr algn="l">
              <a:buChar char="•"/>
            </a:pPr>
            <a:endParaRPr lang="en-US">
              <a:solidFill>
                <a:srgbClr val="000000"/>
              </a:solidFill>
              <a:latin typeface="Arial"/>
            </a:endParaRPr>
          </a:p>
          <a:p>
            <a:pPr marL="342900" indent="-342900" algn="l">
              <a:buChar char="•"/>
            </a:pPr>
            <a:endParaRPr lang="en-US" sz="2400">
              <a:solidFill>
                <a:srgbClr val="DF411C"/>
              </a:solidFill>
              <a:latin typeface="Arial Narrow"/>
            </a:endParaRPr>
          </a:p>
          <a:p>
            <a:pPr algn="l"/>
            <a:endParaRPr lang="en-US"/>
          </a:p>
        </p:txBody>
      </p:sp>
      <p:sp>
        <p:nvSpPr>
          <p:cNvPr id="3" name="Content Placeholder 3">
            <a:extLst>
              <a:ext uri="{FF2B5EF4-FFF2-40B4-BE49-F238E27FC236}">
                <a16:creationId xmlns:a16="http://schemas.microsoft.com/office/drawing/2014/main" id="{0F8A709A-468C-4069-B237-B330D4D9A256}"/>
              </a:ext>
            </a:extLst>
          </p:cNvPr>
          <p:cNvSpPr txBox="1">
            <a:spLocks/>
          </p:cNvSpPr>
          <p:nvPr/>
        </p:nvSpPr>
        <p:spPr>
          <a:xfrm>
            <a:off x="5540482" y="3485718"/>
            <a:ext cx="4827799" cy="2179321"/>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t>More Information about Frameworks and extra information in these Links:</a:t>
            </a:r>
          </a:p>
          <a:p>
            <a:pPr marL="285750" indent="-285750" algn="just">
              <a:buChar char="•"/>
            </a:pPr>
            <a:r>
              <a:rPr lang="en-US">
                <a:hlinkClick r:id="rId2"/>
              </a:rPr>
              <a:t>Link 1</a:t>
            </a:r>
          </a:p>
          <a:p>
            <a:pPr marL="285750" indent="-285750" algn="just">
              <a:buFont typeface="Arial" panose="020B0604020202020204" pitchFamily="34" charset="0"/>
              <a:buChar char="•"/>
            </a:pPr>
            <a:r>
              <a:rPr lang="en-US">
                <a:hlinkClick r:id="rId3"/>
              </a:rPr>
              <a:t>Link 2</a:t>
            </a:r>
          </a:p>
          <a:p>
            <a:pPr marL="285750" indent="-285750" algn="just">
              <a:buFont typeface="Arial" panose="020B0604020202020204" pitchFamily="34" charset="0"/>
              <a:buChar char="•"/>
            </a:pPr>
            <a:r>
              <a:rPr lang="en-US">
                <a:hlinkClick r:id="rId4"/>
              </a:rPr>
              <a:t>Link 3</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endParaRPr lang="en-US"/>
          </a:p>
        </p:txBody>
      </p:sp>
    </p:spTree>
    <p:extLst>
      <p:ext uri="{BB962C8B-B14F-4D97-AF65-F5344CB8AC3E}">
        <p14:creationId xmlns:p14="http://schemas.microsoft.com/office/powerpoint/2010/main" val="1332662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49E77-58ED-44A5-96A4-8AB3DD569F58}"/>
              </a:ext>
            </a:extLst>
          </p:cNvPr>
          <p:cNvSpPr>
            <a:spLocks noGrp="1"/>
          </p:cNvSpPr>
          <p:nvPr>
            <p:ph type="title"/>
          </p:nvPr>
        </p:nvSpPr>
        <p:spPr/>
        <p:txBody>
          <a:bodyPr/>
          <a:lstStyle/>
          <a:p>
            <a:r>
              <a:rPr lang="en-US">
                <a:latin typeface="Arial Narrow"/>
              </a:rPr>
              <a:t>Introduction to Selenium Grid</a:t>
            </a:r>
            <a:endParaRPr lang="en-US"/>
          </a:p>
        </p:txBody>
      </p:sp>
      <p:sp>
        <p:nvSpPr>
          <p:cNvPr id="4" name="Content Placeholder 3">
            <a:extLst>
              <a:ext uri="{FF2B5EF4-FFF2-40B4-BE49-F238E27FC236}">
                <a16:creationId xmlns:a16="http://schemas.microsoft.com/office/drawing/2014/main" id="{24A86625-CEE4-46F7-A50D-4553D5B6D2D5}"/>
              </a:ext>
            </a:extLst>
          </p:cNvPr>
          <p:cNvSpPr>
            <a:spLocks noGrp="1"/>
          </p:cNvSpPr>
          <p:nvPr>
            <p:ph idx="22"/>
          </p:nvPr>
        </p:nvSpPr>
        <p:spPr>
          <a:xfrm>
            <a:off x="957108" y="1847986"/>
            <a:ext cx="10355141" cy="1747142"/>
          </a:xfrm>
        </p:spPr>
        <p:txBody>
          <a:bodyPr/>
          <a:lstStyle/>
          <a:p>
            <a:pPr algn="l"/>
            <a:r>
              <a:rPr lang="en-US"/>
              <a:t>The </a:t>
            </a:r>
            <a:r>
              <a:rPr lang="en-US" b="1" i="1"/>
              <a:t>Selenium Grid</a:t>
            </a:r>
            <a:r>
              <a:rPr lang="en-US"/>
              <a:t> is a testing tool which allows us to run our tests on different machines against different browsers. It is a part of the Selenium Suite which specialise in running multiple tests across different browsers, operating system and machines. You can connect to it with Selenium Remote by specifying the browser, browser version, and operating system you want. You specify these values through </a:t>
            </a:r>
            <a:r>
              <a:rPr lang="en-US" i="1"/>
              <a:t>Selenium Remote’s Capabilities</a:t>
            </a:r>
            <a:r>
              <a:rPr lang="en-US"/>
              <a:t>.</a:t>
            </a:r>
          </a:p>
          <a:p>
            <a:pPr algn="l"/>
            <a:r>
              <a:rPr lang="en-US" b="1" i="1"/>
              <a:t>There are two main elements to Selenium Grid</a:t>
            </a:r>
            <a:endParaRPr lang="en-US"/>
          </a:p>
          <a:p>
            <a:pPr marL="285750" indent="-285750" algn="l">
              <a:buChar char="•"/>
            </a:pPr>
            <a:r>
              <a:rPr lang="en-US" b="1" i="1"/>
              <a:t>Hub</a:t>
            </a:r>
            <a:endParaRPr lang="en-US"/>
          </a:p>
          <a:p>
            <a:pPr marL="285750" indent="-285750" algn="l">
              <a:buChar char="•"/>
            </a:pPr>
            <a:r>
              <a:rPr lang="en-US" b="1" i="1"/>
              <a:t>and nodes</a:t>
            </a:r>
            <a:endParaRPr lang="en-US"/>
          </a:p>
        </p:txBody>
      </p:sp>
      <p:sp>
        <p:nvSpPr>
          <p:cNvPr id="5" name="Content Placeholder 4">
            <a:extLst>
              <a:ext uri="{FF2B5EF4-FFF2-40B4-BE49-F238E27FC236}">
                <a16:creationId xmlns:a16="http://schemas.microsoft.com/office/drawing/2014/main" id="{F376A792-CC96-4BE6-A8DA-4664DECC3953}"/>
              </a:ext>
            </a:extLst>
          </p:cNvPr>
          <p:cNvSpPr>
            <a:spLocks noGrp="1"/>
          </p:cNvSpPr>
          <p:nvPr>
            <p:ph idx="23"/>
          </p:nvPr>
        </p:nvSpPr>
        <p:spPr>
          <a:xfrm>
            <a:off x="957108" y="1435447"/>
            <a:ext cx="10366514" cy="401986"/>
          </a:xfrm>
        </p:spPr>
        <p:txBody>
          <a:bodyPr/>
          <a:lstStyle/>
          <a:p>
            <a:pPr algn="l"/>
            <a:r>
              <a:rPr lang="en-US">
                <a:solidFill>
                  <a:schemeClr val="accent1"/>
                </a:solidFill>
              </a:rPr>
              <a:t>What is Selenium Grid?</a:t>
            </a:r>
            <a:endParaRPr lang="en-US"/>
          </a:p>
        </p:txBody>
      </p:sp>
      <p:sp>
        <p:nvSpPr>
          <p:cNvPr id="7" name="Content Placeholder 4">
            <a:extLst>
              <a:ext uri="{FF2B5EF4-FFF2-40B4-BE49-F238E27FC236}">
                <a16:creationId xmlns:a16="http://schemas.microsoft.com/office/drawing/2014/main" id="{48B73053-0825-456C-A353-25C23A3AA938}"/>
              </a:ext>
            </a:extLst>
          </p:cNvPr>
          <p:cNvSpPr txBox="1">
            <a:spLocks/>
          </p:cNvSpPr>
          <p:nvPr/>
        </p:nvSpPr>
        <p:spPr>
          <a:xfrm>
            <a:off x="961657" y="4522116"/>
            <a:ext cx="10366514" cy="424732"/>
          </a:xfrm>
          <a:prstGeom prst="rect">
            <a:avLst/>
          </a:prstGeom>
        </p:spPr>
        <p:txBody>
          <a:bodyPr vert="horz" lIns="0" tIns="45720" rIns="91440" bIns="45720" rtlCol="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chemeClr val="accent1"/>
                </a:solidFill>
              </a:rPr>
              <a:t>What is A Node?</a:t>
            </a:r>
          </a:p>
        </p:txBody>
      </p:sp>
      <p:sp>
        <p:nvSpPr>
          <p:cNvPr id="13" name="Content Placeholder 3">
            <a:extLst>
              <a:ext uri="{FF2B5EF4-FFF2-40B4-BE49-F238E27FC236}">
                <a16:creationId xmlns:a16="http://schemas.microsoft.com/office/drawing/2014/main" id="{AD0BE3AB-9685-4AFD-8C43-98DB5B25208A}"/>
              </a:ext>
            </a:extLst>
          </p:cNvPr>
          <p:cNvSpPr txBox="1">
            <a:spLocks/>
          </p:cNvSpPr>
          <p:nvPr/>
        </p:nvSpPr>
        <p:spPr>
          <a:xfrm>
            <a:off x="961657" y="4946028"/>
            <a:ext cx="10377887" cy="1747142"/>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rgbClr val="000000"/>
                </a:solidFill>
                <a:latin typeface="Arial"/>
                <a:ea typeface="Verdana"/>
                <a:cs typeface="Arial"/>
              </a:rPr>
              <a:t>In Selenium Grid, a </a:t>
            </a:r>
            <a:r>
              <a:rPr lang="en-US" b="1" i="1">
                <a:solidFill>
                  <a:srgbClr val="000000"/>
                </a:solidFill>
                <a:latin typeface="Arial"/>
                <a:ea typeface="Verdana"/>
                <a:cs typeface="Arial"/>
              </a:rPr>
              <a:t>node</a:t>
            </a:r>
            <a:r>
              <a:rPr lang="en-US" i="1">
                <a:solidFill>
                  <a:srgbClr val="000000"/>
                </a:solidFill>
                <a:latin typeface="Arial"/>
                <a:ea typeface="Verdana"/>
                <a:cs typeface="Arial"/>
              </a:rPr>
              <a:t> </a:t>
            </a:r>
            <a:r>
              <a:rPr lang="en-US">
                <a:solidFill>
                  <a:srgbClr val="000000"/>
                </a:solidFill>
                <a:latin typeface="Arial"/>
                <a:ea typeface="Verdana"/>
                <a:cs typeface="Arial"/>
              </a:rPr>
              <a:t>is referred to a Test Machine which opts to connect with the Hub. This test machine will be used by Hub to run tests on. A Grid network can have multiple nodes. A node is supposed to have different platforms i.e. different operating system and browsers. The node does not need the same platform for running as that of hub.</a:t>
            </a:r>
            <a:endParaRPr lang="en-US">
              <a:solidFill>
                <a:srgbClr val="000000"/>
              </a:solidFill>
            </a:endParaRPr>
          </a:p>
        </p:txBody>
      </p:sp>
    </p:spTree>
    <p:extLst>
      <p:ext uri="{BB962C8B-B14F-4D97-AF65-F5344CB8AC3E}">
        <p14:creationId xmlns:p14="http://schemas.microsoft.com/office/powerpoint/2010/main" val="64403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4FF01-377E-41E6-A6BB-F25BC0667164}"/>
              </a:ext>
            </a:extLst>
          </p:cNvPr>
          <p:cNvSpPr>
            <a:spLocks noGrp="1"/>
          </p:cNvSpPr>
          <p:nvPr>
            <p:ph type="title"/>
          </p:nvPr>
        </p:nvSpPr>
        <p:spPr/>
        <p:txBody>
          <a:bodyPr/>
          <a:lstStyle/>
          <a:p>
            <a:r>
              <a:rPr lang="en-US"/>
              <a:t>INTRODUCTION TO SELENIUM GRID</a:t>
            </a:r>
            <a:endParaRPr lang="en-US" b="0"/>
          </a:p>
        </p:txBody>
      </p:sp>
      <p:sp>
        <p:nvSpPr>
          <p:cNvPr id="3" name="Content Placeholder 2">
            <a:extLst>
              <a:ext uri="{FF2B5EF4-FFF2-40B4-BE49-F238E27FC236}">
                <a16:creationId xmlns:a16="http://schemas.microsoft.com/office/drawing/2014/main" id="{E50B651C-B871-42FC-A107-7259F2A6DC04}"/>
              </a:ext>
            </a:extLst>
          </p:cNvPr>
          <p:cNvSpPr>
            <a:spLocks noGrp="1"/>
          </p:cNvSpPr>
          <p:nvPr>
            <p:ph idx="19"/>
          </p:nvPr>
        </p:nvSpPr>
        <p:spPr>
          <a:xfrm>
            <a:off x="854750" y="1434428"/>
            <a:ext cx="10537111" cy="424732"/>
          </a:xfrm>
        </p:spPr>
        <p:txBody>
          <a:bodyPr/>
          <a:lstStyle/>
          <a:p>
            <a:pPr algn="l"/>
            <a:r>
              <a:rPr lang="en-US">
                <a:solidFill>
                  <a:schemeClr val="accent1"/>
                </a:solidFill>
              </a:rPr>
              <a:t>WHAT IS A HUB?</a:t>
            </a:r>
            <a:endParaRPr lang="en-US" b="0">
              <a:solidFill>
                <a:schemeClr val="accent1"/>
              </a:solidFill>
            </a:endParaRPr>
          </a:p>
        </p:txBody>
      </p:sp>
      <p:sp>
        <p:nvSpPr>
          <p:cNvPr id="4" name="Content Placeholder 3">
            <a:extLst>
              <a:ext uri="{FF2B5EF4-FFF2-40B4-BE49-F238E27FC236}">
                <a16:creationId xmlns:a16="http://schemas.microsoft.com/office/drawing/2014/main" id="{E6041962-1B1A-4284-ADC0-09D312369125}"/>
              </a:ext>
            </a:extLst>
          </p:cNvPr>
          <p:cNvSpPr>
            <a:spLocks noGrp="1"/>
          </p:cNvSpPr>
          <p:nvPr>
            <p:ph idx="22"/>
          </p:nvPr>
        </p:nvSpPr>
        <p:spPr>
          <a:xfrm>
            <a:off x="854750" y="1859359"/>
            <a:ext cx="10537111" cy="1985977"/>
          </a:xfrm>
        </p:spPr>
        <p:txBody>
          <a:bodyPr/>
          <a:lstStyle/>
          <a:p>
            <a:pPr algn="l"/>
            <a:r>
              <a:rPr lang="en-US"/>
              <a:t>In </a:t>
            </a:r>
            <a:r>
              <a:rPr lang="en-US" b="1"/>
              <a:t>Selenium Grid</a:t>
            </a:r>
            <a:r>
              <a:rPr lang="en-US"/>
              <a:t>, the </a:t>
            </a:r>
            <a:r>
              <a:rPr lang="en-US" b="1" u="sng"/>
              <a:t>hub</a:t>
            </a:r>
            <a:r>
              <a:rPr lang="en-US"/>
              <a:t> is a computer which is the central point where we can load our tests into. Hub also acts as a server because of which it acts as a central point to control the network of Test machines. The Selenium Grid has only one hub and it is the master of the network. When a test with given DesiredCapabilities is given to Hub, the Hub searches for the node witch matches the given configuration. For example, you can say that you want to run the test on Windows 10 and on Chrome browser with verision XXX. Hub will try to find a machine in the Grid which matches the criterion and will run the test on that Machine. If there is no match, then hub returns an error. There should be only one hub in a Grid.</a:t>
            </a:r>
          </a:p>
        </p:txBody>
      </p:sp>
    </p:spTree>
    <p:extLst>
      <p:ext uri="{BB962C8B-B14F-4D97-AF65-F5344CB8AC3E}">
        <p14:creationId xmlns:p14="http://schemas.microsoft.com/office/powerpoint/2010/main" val="1229243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C0E7F-C9C7-4B54-A3D2-812337E7EB3E}"/>
              </a:ext>
            </a:extLst>
          </p:cNvPr>
          <p:cNvSpPr>
            <a:spLocks noGrp="1"/>
          </p:cNvSpPr>
          <p:nvPr>
            <p:ph type="title"/>
          </p:nvPr>
        </p:nvSpPr>
        <p:spPr/>
        <p:txBody>
          <a:bodyPr/>
          <a:lstStyle/>
          <a:p>
            <a:r>
              <a:rPr lang="en-US">
                <a:latin typeface="Arial Narrow"/>
              </a:rPr>
              <a:t>INTRODUCTION TO SELENIUM GRID</a:t>
            </a:r>
            <a:endParaRPr lang="en-US" b="0">
              <a:latin typeface="Arial Narrow"/>
            </a:endParaRPr>
          </a:p>
        </p:txBody>
      </p:sp>
      <p:sp>
        <p:nvSpPr>
          <p:cNvPr id="3" name="Content Placeholder 2">
            <a:extLst>
              <a:ext uri="{FF2B5EF4-FFF2-40B4-BE49-F238E27FC236}">
                <a16:creationId xmlns:a16="http://schemas.microsoft.com/office/drawing/2014/main" id="{DFAB4EC6-A672-4A27-8613-3CB9039832D5}"/>
              </a:ext>
            </a:extLst>
          </p:cNvPr>
          <p:cNvSpPr>
            <a:spLocks noGrp="1"/>
          </p:cNvSpPr>
          <p:nvPr>
            <p:ph idx="19"/>
          </p:nvPr>
        </p:nvSpPr>
        <p:spPr>
          <a:xfrm>
            <a:off x="866123" y="1445801"/>
            <a:ext cx="10514365" cy="401986"/>
          </a:xfrm>
        </p:spPr>
        <p:txBody>
          <a:bodyPr/>
          <a:lstStyle/>
          <a:p>
            <a:pPr algn="l"/>
            <a:r>
              <a:rPr lang="en-US"/>
              <a:t>How it works?</a:t>
            </a:r>
          </a:p>
        </p:txBody>
      </p:sp>
      <p:sp>
        <p:nvSpPr>
          <p:cNvPr id="4" name="Content Placeholder 3">
            <a:extLst>
              <a:ext uri="{FF2B5EF4-FFF2-40B4-BE49-F238E27FC236}">
                <a16:creationId xmlns:a16="http://schemas.microsoft.com/office/drawing/2014/main" id="{1002A3A4-1A75-4953-A7DB-D373D6B5ABD2}"/>
              </a:ext>
            </a:extLst>
          </p:cNvPr>
          <p:cNvSpPr>
            <a:spLocks noGrp="1"/>
          </p:cNvSpPr>
          <p:nvPr>
            <p:ph idx="22"/>
          </p:nvPr>
        </p:nvSpPr>
        <p:spPr>
          <a:xfrm>
            <a:off x="866123" y="1847986"/>
            <a:ext cx="10514365" cy="1587918"/>
          </a:xfrm>
        </p:spPr>
        <p:txBody>
          <a:bodyPr/>
          <a:lstStyle/>
          <a:p>
            <a:pPr algn="l"/>
            <a:r>
              <a:rPr lang="en-US"/>
              <a:t>First you need to create a hub. Then you can connect (or “register”) nodes to that hub. Nodes are where your tests will run, and the hub is responsible for making sure your tests end up on the right one (e.g., the machine with the operating system and browser you specified in your test).</a:t>
            </a:r>
          </a:p>
        </p:txBody>
      </p:sp>
      <p:pic>
        <p:nvPicPr>
          <p:cNvPr id="6" name="Picture 6" descr="A close up of a map&#10;&#10;Description generated with high confidence">
            <a:extLst>
              <a:ext uri="{FF2B5EF4-FFF2-40B4-BE49-F238E27FC236}">
                <a16:creationId xmlns:a16="http://schemas.microsoft.com/office/drawing/2014/main" id="{D1C8BAE2-5A06-4EF6-8226-68FF4B6B1F46}"/>
              </a:ext>
            </a:extLst>
          </p:cNvPr>
          <p:cNvPicPr>
            <a:picLocks noChangeAspect="1"/>
          </p:cNvPicPr>
          <p:nvPr/>
        </p:nvPicPr>
        <p:blipFill>
          <a:blip r:embed="rId2"/>
          <a:stretch>
            <a:fillRect/>
          </a:stretch>
        </p:blipFill>
        <p:spPr>
          <a:xfrm>
            <a:off x="1710519" y="2846203"/>
            <a:ext cx="8111319" cy="3315116"/>
          </a:xfrm>
          <a:prstGeom prst="rect">
            <a:avLst/>
          </a:prstGeom>
        </p:spPr>
      </p:pic>
    </p:spTree>
    <p:extLst>
      <p:ext uri="{BB962C8B-B14F-4D97-AF65-F5344CB8AC3E}">
        <p14:creationId xmlns:p14="http://schemas.microsoft.com/office/powerpoint/2010/main" val="440272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B649-0145-46DB-B24E-816912E85558}"/>
              </a:ext>
            </a:extLst>
          </p:cNvPr>
          <p:cNvSpPr>
            <a:spLocks noGrp="1"/>
          </p:cNvSpPr>
          <p:nvPr>
            <p:ph type="title"/>
          </p:nvPr>
        </p:nvSpPr>
        <p:spPr/>
        <p:txBody>
          <a:bodyPr/>
          <a:lstStyle/>
          <a:p>
            <a:r>
              <a:rPr lang="en-US">
                <a:latin typeface="Arial Narrow"/>
              </a:rPr>
              <a:t>References</a:t>
            </a:r>
            <a:endParaRPr lang="en-US"/>
          </a:p>
        </p:txBody>
      </p:sp>
      <p:sp>
        <p:nvSpPr>
          <p:cNvPr id="4" name="Content Placeholder 3">
            <a:extLst>
              <a:ext uri="{FF2B5EF4-FFF2-40B4-BE49-F238E27FC236}">
                <a16:creationId xmlns:a16="http://schemas.microsoft.com/office/drawing/2014/main" id="{A5D2802B-593E-4958-86A8-7D5A9B95E09A}"/>
              </a:ext>
            </a:extLst>
          </p:cNvPr>
          <p:cNvSpPr>
            <a:spLocks noGrp="1"/>
          </p:cNvSpPr>
          <p:nvPr>
            <p:ph idx="22"/>
          </p:nvPr>
        </p:nvSpPr>
        <p:spPr>
          <a:xfrm>
            <a:off x="926417" y="1377326"/>
            <a:ext cx="10395647" cy="4718957"/>
          </a:xfrm>
        </p:spPr>
        <p:txBody>
          <a:bodyPr/>
          <a:lstStyle/>
          <a:p>
            <a:pPr marL="285750" indent="-285750" algn="l">
              <a:buChar char="•"/>
            </a:pPr>
            <a:r>
              <a:rPr lang="en-US">
                <a:cs typeface="Arial"/>
                <a:hlinkClick r:id="rId2"/>
              </a:rPr>
              <a:t>https://www.softwaretestinghelp.com/selenium-webdriver-selenium-tutorial-8/</a:t>
            </a:r>
          </a:p>
          <a:p>
            <a:pPr marL="285750" indent="-285750" algn="l">
              <a:buChar char="•"/>
            </a:pPr>
            <a:r>
              <a:rPr lang="en-US">
                <a:cs typeface="Arial"/>
                <a:hlinkClick r:id="rId3"/>
              </a:rPr>
              <a:t>https://www.loginworks.com/blogs/basic-understanding-selenium-webdriver-architecture/</a:t>
            </a:r>
          </a:p>
          <a:p>
            <a:pPr marL="285750" indent="-285750" algn="l">
              <a:buChar char="•"/>
            </a:pPr>
            <a:r>
              <a:rPr lang="en-US">
                <a:cs typeface="Arial"/>
                <a:hlinkClick r:id="rId4"/>
              </a:rPr>
              <a:t>https://www.softwaretestingmaterial.com/selenium-webdriver-architecture/</a:t>
            </a:r>
          </a:p>
          <a:p>
            <a:pPr marL="285750" indent="-285750" algn="l">
              <a:buChar char="•"/>
            </a:pPr>
            <a:r>
              <a:rPr lang="en-US">
                <a:cs typeface="Arial"/>
                <a:hlinkClick r:id="rId5"/>
              </a:rPr>
              <a:t>https://www.seleniumhq.org/about/platforms.jsp</a:t>
            </a:r>
          </a:p>
          <a:p>
            <a:pPr marL="285750" indent="-285750" algn="l">
              <a:buChar char="•"/>
            </a:pPr>
            <a:r>
              <a:rPr lang="en-US">
                <a:cs typeface="Arial"/>
                <a:hlinkClick r:id="rId6"/>
              </a:rPr>
              <a:t>https://onlinetraining.etestinghub.com/webdriver-methods-web-elements/</a:t>
            </a:r>
          </a:p>
          <a:p>
            <a:pPr marL="285750" indent="-285750" algn="l">
              <a:buChar char="•"/>
            </a:pPr>
            <a:r>
              <a:rPr lang="en-US">
                <a:cs typeface="Arial"/>
                <a:hlinkClick r:id="rId7"/>
              </a:rPr>
              <a:t>https://www.guru99.com/accessing-forms-in-webdriver.html</a:t>
            </a:r>
          </a:p>
          <a:p>
            <a:pPr marL="285750" indent="-285750" algn="l">
              <a:buChar char="•"/>
            </a:pPr>
            <a:r>
              <a:rPr lang="en-US">
                <a:cs typeface="Arial"/>
                <a:hlinkClick r:id="rId8"/>
              </a:rPr>
              <a:t>https://www.seleniumhq.org/docs/04_webdriver_advanced.jsp</a:t>
            </a:r>
          </a:p>
          <a:p>
            <a:pPr marL="285750" indent="-285750" algn="l">
              <a:buChar char="•"/>
            </a:pPr>
            <a:r>
              <a:rPr lang="en-US">
                <a:cs typeface="Arial"/>
                <a:hlinkClick r:id="rId9"/>
              </a:rPr>
              <a:t>https://simpleprogrammer.com/best-automation-frameworks/</a:t>
            </a:r>
          </a:p>
          <a:p>
            <a:pPr marL="285750" indent="-285750" algn="l">
              <a:buChar char="•"/>
            </a:pPr>
            <a:r>
              <a:rPr lang="en-US">
                <a:cs typeface="Arial"/>
                <a:hlinkClick r:id="rId10"/>
              </a:rPr>
              <a:t>https://www.toolsqa.com/selenium-webdriver/selenium-grid/</a:t>
            </a:r>
          </a:p>
          <a:p>
            <a:pPr algn="l"/>
            <a:endParaRPr lang="en-US"/>
          </a:p>
        </p:txBody>
      </p:sp>
    </p:spTree>
    <p:extLst>
      <p:ext uri="{BB962C8B-B14F-4D97-AF65-F5344CB8AC3E}">
        <p14:creationId xmlns:p14="http://schemas.microsoft.com/office/powerpoint/2010/main" val="2056365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atin typeface="Arial Narrow"/>
              </a:rPr>
              <a:t>THANK YOU!!</a:t>
            </a:r>
            <a:endParaRPr lang="en-GB"/>
          </a:p>
        </p:txBody>
      </p:sp>
      <p:sp>
        <p:nvSpPr>
          <p:cNvPr id="4" name="Content Placeholder 3"/>
          <p:cNvSpPr>
            <a:spLocks noGrp="1"/>
          </p:cNvSpPr>
          <p:nvPr>
            <p:ph idx="21"/>
          </p:nvPr>
        </p:nvSpPr>
        <p:spPr/>
        <p:txBody>
          <a:bodyPr>
            <a:normAutofit/>
          </a:bodyPr>
          <a:lstStyle/>
          <a:p>
            <a:r>
              <a:rPr lang="en-US">
                <a:cs typeface="Arial"/>
              </a:rPr>
              <a:t>PABLO EXEQUIEL GIMENEZ</a:t>
            </a:r>
            <a:endParaRPr lang="en-GB">
              <a:cs typeface="Arial"/>
            </a:endParaRPr>
          </a:p>
        </p:txBody>
      </p:sp>
      <p:sp>
        <p:nvSpPr>
          <p:cNvPr id="5" name="Content Placeholder 4"/>
          <p:cNvSpPr>
            <a:spLocks noGrp="1"/>
          </p:cNvSpPr>
          <p:nvPr>
            <p:ph idx="22"/>
          </p:nvPr>
        </p:nvSpPr>
        <p:spPr>
          <a:xfrm>
            <a:off x="5590244" y="4888429"/>
            <a:ext cx="5020417" cy="290153"/>
          </a:xfrm>
        </p:spPr>
        <p:txBody>
          <a:bodyPr vert="horz" lIns="0" tIns="0" rIns="0" bIns="0" rtlCol="0" anchor="t">
            <a:normAutofit/>
          </a:bodyPr>
          <a:lstStyle/>
          <a:p>
            <a:r>
              <a:rPr lang="en-US" cap="all">
                <a:latin typeface="Arial"/>
                <a:cs typeface="Arial"/>
              </a:rPr>
              <a:t>PABLOEXEQUIEL.GIMENEZ@ENDAVA.COM</a:t>
            </a:r>
            <a:endParaRPr lang="en-GB">
              <a:latin typeface="Arial"/>
              <a:cs typeface="Arial"/>
            </a:endParaRPr>
          </a:p>
          <a:p>
            <a:endParaRPr lang="en-GB"/>
          </a:p>
        </p:txBody>
      </p:sp>
      <p:sp>
        <p:nvSpPr>
          <p:cNvPr id="6" name="Content Placeholder 5"/>
          <p:cNvSpPr>
            <a:spLocks noGrp="1"/>
          </p:cNvSpPr>
          <p:nvPr>
            <p:ph idx="23"/>
          </p:nvPr>
        </p:nvSpPr>
        <p:spPr/>
        <p:txBody>
          <a:bodyPr>
            <a:normAutofit lnSpcReduction="10000"/>
          </a:bodyPr>
          <a:lstStyle/>
          <a:p>
            <a:r>
              <a:rPr lang="en-GB">
                <a:cs typeface="Arial"/>
              </a:rPr>
              <a:t>QA Automation</a:t>
            </a:r>
            <a:endParaRPr lang="en-GB"/>
          </a:p>
        </p:txBody>
      </p:sp>
    </p:spTree>
    <p:extLst>
      <p:ext uri="{BB962C8B-B14F-4D97-AF65-F5344CB8AC3E}">
        <p14:creationId xmlns:p14="http://schemas.microsoft.com/office/powerpoint/2010/main" val="104897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3E71-12D8-4EC3-824A-68665102DF68}"/>
              </a:ext>
            </a:extLst>
          </p:cNvPr>
          <p:cNvSpPr>
            <a:spLocks noGrp="1"/>
          </p:cNvSpPr>
          <p:nvPr>
            <p:ph type="title"/>
          </p:nvPr>
        </p:nvSpPr>
        <p:spPr/>
        <p:txBody>
          <a:bodyPr/>
          <a:lstStyle/>
          <a:p>
            <a:r>
              <a:rPr lang="en-US">
                <a:latin typeface="Arial Narrow"/>
              </a:rPr>
              <a:t>Introduction to Selenium</a:t>
            </a:r>
            <a:endParaRPr lang="en-US"/>
          </a:p>
        </p:txBody>
      </p:sp>
      <p:sp>
        <p:nvSpPr>
          <p:cNvPr id="4" name="Content Placeholder 3">
            <a:extLst>
              <a:ext uri="{FF2B5EF4-FFF2-40B4-BE49-F238E27FC236}">
                <a16:creationId xmlns:a16="http://schemas.microsoft.com/office/drawing/2014/main" id="{B72CEEEA-B0F1-449C-AA3D-0E50FDBE4A0A}"/>
              </a:ext>
            </a:extLst>
          </p:cNvPr>
          <p:cNvSpPr>
            <a:spLocks noGrp="1"/>
          </p:cNvSpPr>
          <p:nvPr>
            <p:ph idx="22"/>
          </p:nvPr>
        </p:nvSpPr>
        <p:spPr>
          <a:xfrm>
            <a:off x="911616" y="1449927"/>
            <a:ext cx="10525737" cy="4544932"/>
          </a:xfrm>
        </p:spPr>
        <p:txBody>
          <a:bodyPr/>
          <a:lstStyle/>
          <a:p>
            <a:pPr algn="l"/>
            <a:r>
              <a:rPr lang="en-US" sz="2000" b="1">
                <a:solidFill>
                  <a:schemeClr val="accent1"/>
                </a:solidFill>
              </a:rPr>
              <a:t>Selenium</a:t>
            </a:r>
            <a:r>
              <a:rPr lang="en-US"/>
              <a:t> is a free (open source) automated testing suite for web applications across different browsers and platforms. it is focuses on automating web-based applications. Testing done using Selenium tool is usually referred as Selenium Testing.</a:t>
            </a:r>
          </a:p>
          <a:p>
            <a:pPr algn="l"/>
            <a:r>
              <a:rPr lang="en-US"/>
              <a:t>The entire suite of tools results in a rich set of testing functions specifically geared to the needs of testing of web applications of all types. These operations are highly flexible, allowing many options for locating UI elements and comparing expected test results against actual application behavior. One of Selenium’s key features is the support for executing one’s tests on multiple browser platforms.</a:t>
            </a:r>
          </a:p>
          <a:p>
            <a:pPr algn="l"/>
            <a:endParaRPr lang="en-US"/>
          </a:p>
          <a:p>
            <a:pPr algn="l"/>
            <a:r>
              <a:rPr lang="en-US"/>
              <a:t>Selenium is not just a single tool but a suite of software's, each catering to different testing needs of an organization. It has four components.</a:t>
            </a:r>
          </a:p>
          <a:p>
            <a:pPr marL="285750" indent="-285750" algn="l">
              <a:buChar char="•"/>
            </a:pPr>
            <a:r>
              <a:rPr lang="en-US" b="1" i="1"/>
              <a:t>Selenium Integrated Development Environment (IDE)</a:t>
            </a:r>
          </a:p>
          <a:p>
            <a:pPr marL="285750" indent="-285750" algn="l">
              <a:buChar char="•"/>
            </a:pPr>
            <a:r>
              <a:rPr lang="en-US" b="1" i="1"/>
              <a:t>Selenium Remote Control (RC)</a:t>
            </a:r>
          </a:p>
          <a:p>
            <a:pPr marL="285750" indent="-285750" algn="l">
              <a:buChar char="•"/>
            </a:pPr>
            <a:r>
              <a:rPr lang="en-US" b="1" i="1"/>
              <a:t>WebDriver</a:t>
            </a:r>
          </a:p>
          <a:p>
            <a:pPr marL="285750" indent="-285750" algn="l">
              <a:buChar char="•"/>
            </a:pPr>
            <a:r>
              <a:rPr lang="en-US" b="1" i="1"/>
              <a:t>Selenium Grid</a:t>
            </a:r>
          </a:p>
        </p:txBody>
      </p:sp>
      <p:pic>
        <p:nvPicPr>
          <p:cNvPr id="3" name="Picture 4" descr="A close up of a sign&#10;&#10;Description generated with high confidence">
            <a:extLst>
              <a:ext uri="{FF2B5EF4-FFF2-40B4-BE49-F238E27FC236}">
                <a16:creationId xmlns:a16="http://schemas.microsoft.com/office/drawing/2014/main" id="{7E203D26-7EEE-4B4D-B2BA-06CE7DDB6BBF}"/>
              </a:ext>
            </a:extLst>
          </p:cNvPr>
          <p:cNvPicPr>
            <a:picLocks noChangeAspect="1"/>
          </p:cNvPicPr>
          <p:nvPr/>
        </p:nvPicPr>
        <p:blipFill>
          <a:blip r:embed="rId2"/>
          <a:stretch>
            <a:fillRect/>
          </a:stretch>
        </p:blipFill>
        <p:spPr>
          <a:xfrm>
            <a:off x="7391400" y="4130602"/>
            <a:ext cx="4070131" cy="1855002"/>
          </a:xfrm>
          <a:prstGeom prst="rect">
            <a:avLst/>
          </a:prstGeom>
        </p:spPr>
      </p:pic>
    </p:spTree>
    <p:extLst>
      <p:ext uri="{BB962C8B-B14F-4D97-AF65-F5344CB8AC3E}">
        <p14:creationId xmlns:p14="http://schemas.microsoft.com/office/powerpoint/2010/main" val="46817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WebDriver</a:t>
            </a:r>
            <a:endParaRPr lang="en-GB"/>
          </a:p>
        </p:txBody>
      </p:sp>
      <p:sp>
        <p:nvSpPr>
          <p:cNvPr id="17" name="Content Placeholder 16"/>
          <p:cNvSpPr>
            <a:spLocks noGrp="1"/>
          </p:cNvSpPr>
          <p:nvPr>
            <p:ph idx="22"/>
          </p:nvPr>
        </p:nvSpPr>
        <p:spPr>
          <a:xfrm>
            <a:off x="1207317" y="1460907"/>
            <a:ext cx="9831977" cy="4294724"/>
          </a:xfrm>
        </p:spPr>
        <p:txBody>
          <a:bodyPr/>
          <a:lstStyle/>
          <a:p>
            <a:r>
              <a:rPr lang="en-US" sz="2400" b="1">
                <a:solidFill>
                  <a:schemeClr val="accent1"/>
                </a:solidFill>
                <a:latin typeface="Arial Narrow"/>
              </a:rPr>
              <a:t>WebDriver</a:t>
            </a:r>
            <a:r>
              <a:rPr lang="en-US" sz="2400" b="1">
                <a:latin typeface="Arial Narrow"/>
              </a:rPr>
              <a:t> </a:t>
            </a:r>
            <a:r>
              <a:rPr lang="en-US" sz="2400"/>
              <a:t>is a remote-control interface that enables introspection and control of user agents. It provides a platform- and language-neutral wire protocol as a way for out-of-process programs to remotely instruct the behavior of web browsers.</a:t>
            </a:r>
            <a:endParaRPr lang="en-US"/>
          </a:p>
          <a:p>
            <a:r>
              <a:rPr lang="en-US" sz="2400"/>
              <a:t>Provided is a set of interfaces to discover and manipulate DOM elements in web documents and to control the behavior of a user agent. It is primarily intended to allow web authors to write tests that automate a user agent from a separate controlling process, but may also be used in such a way as to allow in-browser scripts to control a — possibly separate — browser.</a:t>
            </a:r>
          </a:p>
          <a:p>
            <a:endParaRPr lang="en-US"/>
          </a:p>
          <a:p>
            <a:endParaRPr lang="en-US"/>
          </a:p>
        </p:txBody>
      </p:sp>
      <p:pic>
        <p:nvPicPr>
          <p:cNvPr id="3" name="Picture 3" descr="A close up of a sign&#10;&#10;Description generated with high confidence">
            <a:extLst>
              <a:ext uri="{FF2B5EF4-FFF2-40B4-BE49-F238E27FC236}">
                <a16:creationId xmlns:a16="http://schemas.microsoft.com/office/drawing/2014/main" id="{6C622582-1308-492B-A63E-7605B87D6A28}"/>
              </a:ext>
            </a:extLst>
          </p:cNvPr>
          <p:cNvPicPr>
            <a:picLocks noChangeAspect="1"/>
          </p:cNvPicPr>
          <p:nvPr/>
        </p:nvPicPr>
        <p:blipFill>
          <a:blip r:embed="rId2"/>
          <a:stretch>
            <a:fillRect/>
          </a:stretch>
        </p:blipFill>
        <p:spPr>
          <a:xfrm>
            <a:off x="8533086" y="4616505"/>
            <a:ext cx="1905000" cy="1724025"/>
          </a:xfrm>
          <a:prstGeom prst="rect">
            <a:avLst/>
          </a:prstGeom>
        </p:spPr>
      </p:pic>
    </p:spTree>
    <p:extLst>
      <p:ext uri="{BB962C8B-B14F-4D97-AF65-F5344CB8AC3E}">
        <p14:creationId xmlns:p14="http://schemas.microsoft.com/office/powerpoint/2010/main" val="302171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B333-3455-4EA8-8CB1-6DC4B09C65FD}"/>
              </a:ext>
            </a:extLst>
          </p:cNvPr>
          <p:cNvSpPr>
            <a:spLocks noGrp="1"/>
          </p:cNvSpPr>
          <p:nvPr>
            <p:ph type="title"/>
          </p:nvPr>
        </p:nvSpPr>
        <p:spPr/>
        <p:txBody>
          <a:bodyPr/>
          <a:lstStyle/>
          <a:p>
            <a:r>
              <a:rPr lang="en-US"/>
              <a:t>WebDriver Architecture</a:t>
            </a:r>
          </a:p>
        </p:txBody>
      </p:sp>
      <p:pic>
        <p:nvPicPr>
          <p:cNvPr id="6" name="Picture 6" descr="A screenshot of a cell phone&#10;&#10;Description generated with high confidence">
            <a:extLst>
              <a:ext uri="{FF2B5EF4-FFF2-40B4-BE49-F238E27FC236}">
                <a16:creationId xmlns:a16="http://schemas.microsoft.com/office/drawing/2014/main" id="{484376ED-462A-481B-BF5F-A07005A53BCD}"/>
              </a:ext>
            </a:extLst>
          </p:cNvPr>
          <p:cNvPicPr>
            <a:picLocks noGrp="1" noChangeAspect="1"/>
          </p:cNvPicPr>
          <p:nvPr>
            <p:ph idx="22"/>
          </p:nvPr>
        </p:nvPicPr>
        <p:blipFill>
          <a:blip r:embed="rId2"/>
          <a:stretch>
            <a:fillRect/>
          </a:stretch>
        </p:blipFill>
        <p:spPr>
          <a:xfrm>
            <a:off x="2859745" y="1416199"/>
            <a:ext cx="5590799" cy="3145645"/>
          </a:xfrm>
          <a:prstGeom prst="rect">
            <a:avLst/>
          </a:prstGeom>
        </p:spPr>
      </p:pic>
      <p:sp>
        <p:nvSpPr>
          <p:cNvPr id="9" name="Content Placeholder 16">
            <a:extLst>
              <a:ext uri="{FF2B5EF4-FFF2-40B4-BE49-F238E27FC236}">
                <a16:creationId xmlns:a16="http://schemas.microsoft.com/office/drawing/2014/main" id="{92A322F2-8B8F-4E51-8A25-05AEEA4E0AAE}"/>
              </a:ext>
            </a:extLst>
          </p:cNvPr>
          <p:cNvSpPr txBox="1">
            <a:spLocks/>
          </p:cNvSpPr>
          <p:nvPr/>
        </p:nvSpPr>
        <p:spPr>
          <a:xfrm>
            <a:off x="2862696" y="4561458"/>
            <a:ext cx="6074529" cy="2140104"/>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t>There are four components of Selenium Architecture:</a:t>
            </a:r>
          </a:p>
          <a:p>
            <a:pPr marL="285750" indent="-285750" algn="l">
              <a:buFont typeface="Wingdings" panose="020B0604020202020204" pitchFamily="34" charset="0"/>
              <a:buChar char="§"/>
            </a:pPr>
            <a:r>
              <a:rPr lang="en-US"/>
              <a:t>Selenium Client Library</a:t>
            </a:r>
          </a:p>
          <a:p>
            <a:pPr marL="285750" indent="-285750" algn="l">
              <a:buFont typeface="Wingdings" panose="020B0604020202020204" pitchFamily="34" charset="0"/>
              <a:buChar char="§"/>
            </a:pPr>
            <a:r>
              <a:rPr lang="en-US"/>
              <a:t>JSON Wire Protocol over HTTP</a:t>
            </a:r>
          </a:p>
          <a:p>
            <a:pPr marL="285750" indent="-285750" algn="l">
              <a:buFont typeface="Wingdings" panose="020B0604020202020204" pitchFamily="34" charset="0"/>
              <a:buChar char="§"/>
            </a:pPr>
            <a:r>
              <a:rPr lang="en-US"/>
              <a:t>Browser Drivers</a:t>
            </a:r>
          </a:p>
          <a:p>
            <a:pPr marL="285750" indent="-285750" algn="l">
              <a:buFont typeface="Wingdings" panose="020B0604020202020204" pitchFamily="34" charset="0"/>
              <a:buChar char="§"/>
            </a:pPr>
            <a:r>
              <a:rPr lang="en-US"/>
              <a:t>Browsers</a:t>
            </a:r>
          </a:p>
          <a:p>
            <a:pPr algn="l"/>
            <a:endParaRPr lang="en-US"/>
          </a:p>
        </p:txBody>
      </p:sp>
    </p:spTree>
    <p:extLst>
      <p:ext uri="{BB962C8B-B14F-4D97-AF65-F5344CB8AC3E}">
        <p14:creationId xmlns:p14="http://schemas.microsoft.com/office/powerpoint/2010/main" val="3004012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A46B-C38A-401A-9306-41931ADCF7D8}"/>
              </a:ext>
            </a:extLst>
          </p:cNvPr>
          <p:cNvSpPr>
            <a:spLocks noGrp="1"/>
          </p:cNvSpPr>
          <p:nvPr>
            <p:ph type="title"/>
          </p:nvPr>
        </p:nvSpPr>
        <p:spPr/>
        <p:txBody>
          <a:bodyPr/>
          <a:lstStyle/>
          <a:p>
            <a:r>
              <a:rPr lang="en-US"/>
              <a:t>WEBDRIVER ARCHITECTURE</a:t>
            </a:r>
            <a:endParaRPr lang="en-US" b="0"/>
          </a:p>
        </p:txBody>
      </p:sp>
      <p:sp>
        <p:nvSpPr>
          <p:cNvPr id="7" name="Content Placeholder 16">
            <a:extLst>
              <a:ext uri="{FF2B5EF4-FFF2-40B4-BE49-F238E27FC236}">
                <a16:creationId xmlns:a16="http://schemas.microsoft.com/office/drawing/2014/main" id="{6F5D9E12-2317-48A4-903C-4DAE94C9EAD4}"/>
              </a:ext>
            </a:extLst>
          </p:cNvPr>
          <p:cNvSpPr txBox="1">
            <a:spLocks/>
          </p:cNvSpPr>
          <p:nvPr/>
        </p:nvSpPr>
        <p:spPr>
          <a:xfrm>
            <a:off x="6147180" y="1644837"/>
            <a:ext cx="5943149" cy="2140104"/>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a:t>Browser Drivers:</a:t>
            </a:r>
            <a:endParaRPr lang="en-US"/>
          </a:p>
          <a:p>
            <a:pPr algn="l"/>
            <a:r>
              <a:rPr lang="en-US"/>
              <a:t>Each browser contains separate browser driver. Browser drivers communicate with respective browser without revealing the internal logic of browser’s functionality. When a browser driver is  received any command then that command will be executed on the respective browser and the response will go back in the form of HTTP response</a:t>
            </a:r>
          </a:p>
          <a:p>
            <a:pPr algn="l"/>
            <a:endParaRPr lang="en-US"/>
          </a:p>
        </p:txBody>
      </p:sp>
      <p:sp>
        <p:nvSpPr>
          <p:cNvPr id="9" name="Content Placeholder 16">
            <a:extLst>
              <a:ext uri="{FF2B5EF4-FFF2-40B4-BE49-F238E27FC236}">
                <a16:creationId xmlns:a16="http://schemas.microsoft.com/office/drawing/2014/main" id="{21EBCA16-CFF8-48D1-87CD-40D53657FFAC}"/>
              </a:ext>
            </a:extLst>
          </p:cNvPr>
          <p:cNvSpPr txBox="1">
            <a:spLocks/>
          </p:cNvSpPr>
          <p:nvPr/>
        </p:nvSpPr>
        <p:spPr>
          <a:xfrm>
            <a:off x="886751" y="1639582"/>
            <a:ext cx="5168012" cy="2140104"/>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a:t>Selenium Client Libraries/Language Bindings:</a:t>
            </a:r>
            <a:endParaRPr lang="en-US"/>
          </a:p>
          <a:p>
            <a:pPr algn="l"/>
            <a:r>
              <a:rPr lang="en-US"/>
              <a:t>Selenium supports multiple libraries such as Java, Ruby, Python, C#, etc.</a:t>
            </a:r>
          </a:p>
          <a:p>
            <a:pPr algn="l"/>
            <a:r>
              <a:rPr lang="en-US"/>
              <a:t>For instance, if you want to use the browser driver in java, use the java bindings</a:t>
            </a:r>
          </a:p>
          <a:p>
            <a:pPr algn="l"/>
            <a:r>
              <a:rPr lang="en-US"/>
              <a:t>Check out Selenium Libraries in the </a:t>
            </a:r>
            <a:r>
              <a:rPr lang="en-US" b="1">
                <a:hlinkClick r:id="rId2"/>
              </a:rPr>
              <a:t>official site</a:t>
            </a:r>
            <a:r>
              <a:rPr lang="en-US" b="1"/>
              <a:t>.</a:t>
            </a:r>
          </a:p>
          <a:p>
            <a:pPr algn="l"/>
            <a:endParaRPr lang="en-US"/>
          </a:p>
          <a:p>
            <a:pPr algn="l"/>
            <a:endParaRPr lang="en-US"/>
          </a:p>
          <a:p>
            <a:pPr algn="l"/>
            <a:endParaRPr lang="en-US"/>
          </a:p>
        </p:txBody>
      </p:sp>
      <p:sp>
        <p:nvSpPr>
          <p:cNvPr id="10" name="Content Placeholder 16">
            <a:extLst>
              <a:ext uri="{FF2B5EF4-FFF2-40B4-BE49-F238E27FC236}">
                <a16:creationId xmlns:a16="http://schemas.microsoft.com/office/drawing/2014/main" id="{710E7031-5CD3-49E7-A93B-ECFFA9CA4B7A}"/>
              </a:ext>
            </a:extLst>
          </p:cNvPr>
          <p:cNvSpPr txBox="1">
            <a:spLocks/>
          </p:cNvSpPr>
          <p:nvPr/>
        </p:nvSpPr>
        <p:spPr>
          <a:xfrm>
            <a:off x="886751" y="3859892"/>
            <a:ext cx="5168012" cy="2271483"/>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a:t>JSON WIRE PROTOCOL Over HTTP Client:</a:t>
            </a:r>
            <a:endParaRPr lang="en-US"/>
          </a:p>
          <a:p>
            <a:pPr algn="l"/>
            <a:r>
              <a:rPr lang="en-US"/>
              <a:t>JSON stands for JavaScript Object Notation. It is used to transfer data between a server and a client on the web. JSON Wire Protocol is a REST API that transfers the information between HTTP server. Each BrowserDriver (such as FirefoxDriver, ChromeDriver etc.,)  has its own HTTP server.</a:t>
            </a:r>
          </a:p>
          <a:p>
            <a:pPr algn="l"/>
            <a:endParaRPr lang="en-US"/>
          </a:p>
        </p:txBody>
      </p:sp>
      <p:sp>
        <p:nvSpPr>
          <p:cNvPr id="11" name="Content Placeholder 16">
            <a:extLst>
              <a:ext uri="{FF2B5EF4-FFF2-40B4-BE49-F238E27FC236}">
                <a16:creationId xmlns:a16="http://schemas.microsoft.com/office/drawing/2014/main" id="{87B5AAA3-9FF8-45D9-9A60-3B3527A00CD5}"/>
              </a:ext>
            </a:extLst>
          </p:cNvPr>
          <p:cNvSpPr txBox="1">
            <a:spLocks/>
          </p:cNvSpPr>
          <p:nvPr/>
        </p:nvSpPr>
        <p:spPr>
          <a:xfrm>
            <a:off x="6141924" y="3859892"/>
            <a:ext cx="5168012" cy="2140104"/>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a:t>Browsers:</a:t>
            </a:r>
            <a:endParaRPr lang="en-US"/>
          </a:p>
          <a:p>
            <a:pPr algn="l"/>
            <a:r>
              <a:rPr lang="en-US"/>
              <a:t>Browsers supported by Selenium WebDriver:</a:t>
            </a:r>
          </a:p>
          <a:p>
            <a:pPr marL="285750" indent="-285750" algn="l">
              <a:buFont typeface="Arial"/>
              <a:buChar char="•"/>
            </a:pPr>
            <a:r>
              <a:rPr lang="en-US"/>
              <a:t>Internet Explorer</a:t>
            </a:r>
          </a:p>
          <a:p>
            <a:pPr marL="285750" indent="-285750" algn="l">
              <a:buFont typeface="Arial"/>
              <a:buChar char="•"/>
            </a:pPr>
            <a:r>
              <a:rPr lang="en-US"/>
              <a:t>Mozilla Firefox</a:t>
            </a:r>
          </a:p>
          <a:p>
            <a:pPr marL="285750" indent="-285750" algn="l">
              <a:buFont typeface="Arial"/>
              <a:buChar char="•"/>
            </a:pPr>
            <a:r>
              <a:rPr lang="en-US"/>
              <a:t>Google Chrome</a:t>
            </a:r>
          </a:p>
          <a:p>
            <a:pPr marL="285750" indent="-285750" algn="l">
              <a:buFont typeface="Arial"/>
              <a:buChar char="•"/>
            </a:pPr>
            <a:r>
              <a:rPr lang="en-US"/>
              <a:t>Safari</a:t>
            </a:r>
          </a:p>
          <a:p>
            <a:pPr marL="285750" indent="-285750" algn="l">
              <a:buFont typeface="Arial"/>
              <a:buChar char="•"/>
            </a:pPr>
            <a:r>
              <a:rPr lang="en-US"/>
              <a:t>etc</a:t>
            </a:r>
          </a:p>
          <a:p>
            <a:pPr algn="l"/>
            <a:endParaRPr lang="en-US"/>
          </a:p>
        </p:txBody>
      </p:sp>
      <p:cxnSp>
        <p:nvCxnSpPr>
          <p:cNvPr id="12" name="Straight Arrow Connector 11">
            <a:extLst>
              <a:ext uri="{FF2B5EF4-FFF2-40B4-BE49-F238E27FC236}">
                <a16:creationId xmlns:a16="http://schemas.microsoft.com/office/drawing/2014/main" id="{A5862279-20F1-41EF-92C6-8B9C0093107C}"/>
              </a:ext>
            </a:extLst>
          </p:cNvPr>
          <p:cNvCxnSpPr/>
          <p:nvPr/>
        </p:nvCxnSpPr>
        <p:spPr>
          <a:xfrm>
            <a:off x="6044295" y="1428751"/>
            <a:ext cx="21022" cy="503971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EAEC810-9938-4560-881E-B24E07817392}"/>
              </a:ext>
            </a:extLst>
          </p:cNvPr>
          <p:cNvCxnSpPr>
            <a:cxnSpLocks/>
          </p:cNvCxnSpPr>
          <p:nvPr/>
        </p:nvCxnSpPr>
        <p:spPr>
          <a:xfrm flipH="1">
            <a:off x="376100" y="3772365"/>
            <a:ext cx="11763701" cy="2101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7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7D0A-CE4D-463A-AFC4-15809ECE4656}"/>
              </a:ext>
            </a:extLst>
          </p:cNvPr>
          <p:cNvSpPr>
            <a:spLocks noGrp="1"/>
          </p:cNvSpPr>
          <p:nvPr>
            <p:ph type="title"/>
          </p:nvPr>
        </p:nvSpPr>
        <p:spPr/>
        <p:txBody>
          <a:bodyPr/>
          <a:lstStyle/>
          <a:p>
            <a:r>
              <a:rPr lang="en-US"/>
              <a:t>Browser</a:t>
            </a:r>
            <a:r>
              <a:rPr lang="en-US" b="0"/>
              <a:t> </a:t>
            </a:r>
            <a:r>
              <a:rPr lang="en-US"/>
              <a:t>compatibility</a:t>
            </a:r>
          </a:p>
        </p:txBody>
      </p:sp>
      <p:sp>
        <p:nvSpPr>
          <p:cNvPr id="4" name="Content Placeholder 3">
            <a:extLst>
              <a:ext uri="{FF2B5EF4-FFF2-40B4-BE49-F238E27FC236}">
                <a16:creationId xmlns:a16="http://schemas.microsoft.com/office/drawing/2014/main" id="{CE2FCC62-17F9-4D22-AF26-68EF32FD4555}"/>
              </a:ext>
            </a:extLst>
          </p:cNvPr>
          <p:cNvSpPr>
            <a:spLocks noGrp="1"/>
          </p:cNvSpPr>
          <p:nvPr>
            <p:ph idx="22"/>
          </p:nvPr>
        </p:nvSpPr>
        <p:spPr>
          <a:xfrm>
            <a:off x="1207317" y="1631897"/>
            <a:ext cx="9831977" cy="4237858"/>
          </a:xfrm>
        </p:spPr>
        <p:txBody>
          <a:bodyPr/>
          <a:lstStyle/>
          <a:p>
            <a:pPr algn="l"/>
            <a:r>
              <a:rPr lang="en-US" b="1">
                <a:latin typeface="Arial"/>
                <a:cs typeface="Arial"/>
              </a:rPr>
              <a:t>Selenium-WebDriver supports the following browsers along with the operating systems these browsers are compatible with.</a:t>
            </a:r>
            <a:endParaRPr lang="en-US" b="1"/>
          </a:p>
          <a:p>
            <a:pPr marL="285750" indent="-285750" algn="l">
              <a:buFont typeface="Wingdings"/>
              <a:buChar char="§"/>
            </a:pPr>
            <a:r>
              <a:rPr lang="en-US">
                <a:latin typeface="Arial"/>
                <a:cs typeface="Arial"/>
              </a:rPr>
              <a:t>Google Chrome</a:t>
            </a:r>
            <a:endParaRPr lang="en-US"/>
          </a:p>
          <a:p>
            <a:pPr marL="285750" indent="-285750" algn="l">
              <a:buFont typeface="Wingdings"/>
              <a:buChar char="§"/>
            </a:pPr>
            <a:r>
              <a:rPr lang="en-US">
                <a:latin typeface="Arial"/>
                <a:cs typeface="Arial"/>
              </a:rPr>
              <a:t>Internet Explorer 7, 8, 9, 10, and 11.IE 6 is no longer supported. The driver supports running 32-bit and 64-bit versions of the browser where applicable</a:t>
            </a:r>
            <a:endParaRPr lang="en-US"/>
          </a:p>
          <a:p>
            <a:pPr marL="285750" indent="-285750" algn="l">
              <a:buFont typeface="Wingdings"/>
              <a:buChar char="§"/>
            </a:pPr>
            <a:r>
              <a:rPr lang="en-US">
                <a:latin typeface="Arial"/>
                <a:cs typeface="Arial"/>
              </a:rPr>
              <a:t>Firefox</a:t>
            </a:r>
          </a:p>
          <a:p>
            <a:pPr marL="285750" indent="-285750" algn="l">
              <a:buFont typeface="Wingdings"/>
              <a:buChar char="§"/>
            </a:pPr>
            <a:r>
              <a:rPr lang="en-US">
                <a:latin typeface="Arial"/>
                <a:cs typeface="Arial"/>
              </a:rPr>
              <a:t>Safari</a:t>
            </a:r>
            <a:endParaRPr lang="en-US"/>
          </a:p>
          <a:p>
            <a:pPr marL="285750" indent="-285750" algn="l">
              <a:buFont typeface="Wingdings"/>
              <a:buChar char="§"/>
            </a:pPr>
            <a:r>
              <a:rPr lang="en-US">
                <a:latin typeface="Arial"/>
                <a:cs typeface="Arial"/>
              </a:rPr>
              <a:t>Opera</a:t>
            </a:r>
            <a:endParaRPr lang="en-US"/>
          </a:p>
          <a:p>
            <a:pPr marL="285750" indent="-285750" algn="l">
              <a:buFont typeface="Wingdings"/>
              <a:buChar char="§"/>
            </a:pPr>
            <a:r>
              <a:rPr lang="en-US">
                <a:latin typeface="Arial"/>
                <a:cs typeface="Arial"/>
              </a:rPr>
              <a:t>HtmlUnit</a:t>
            </a:r>
            <a:endParaRPr lang="en-US"/>
          </a:p>
          <a:p>
            <a:pPr marL="285750" indent="-285750" algn="l">
              <a:buFont typeface="Wingdings"/>
              <a:buChar char="§"/>
            </a:pPr>
            <a:r>
              <a:rPr lang="en-US">
                <a:latin typeface="Arial"/>
                <a:cs typeface="Arial"/>
              </a:rPr>
              <a:t>phantomjs</a:t>
            </a:r>
            <a:endParaRPr lang="en-US"/>
          </a:p>
          <a:p>
            <a:pPr marL="285750" indent="-285750" algn="l">
              <a:buFont typeface="Wingdings"/>
              <a:buChar char="§"/>
            </a:pPr>
            <a:r>
              <a:rPr lang="en-US">
                <a:latin typeface="Arial"/>
                <a:cs typeface="Arial"/>
              </a:rPr>
              <a:t>Android (with Selendroid or appium)</a:t>
            </a:r>
            <a:endParaRPr lang="en-US"/>
          </a:p>
          <a:p>
            <a:pPr marL="285750" indent="-285750" algn="l">
              <a:buFont typeface="Wingdings"/>
              <a:buChar char="§"/>
            </a:pPr>
            <a:r>
              <a:rPr lang="en-US">
                <a:latin typeface="Arial"/>
                <a:cs typeface="Arial"/>
              </a:rPr>
              <a:t>iOS (with ios-driver or appium)</a:t>
            </a:r>
            <a:endParaRPr lang="en-US"/>
          </a:p>
          <a:p>
            <a:pPr algn="l"/>
            <a:endParaRPr lang="en-US" b="1">
              <a:latin typeface="Arial"/>
              <a:cs typeface="Arial"/>
            </a:endParaRPr>
          </a:p>
          <a:p>
            <a:pPr marL="285750" indent="-285750" algn="l">
              <a:buFont typeface="Wingdings" panose="020B0604020202020204" pitchFamily="34" charset="0"/>
              <a:buChar char="§"/>
            </a:pPr>
            <a:endParaRPr lang="en-US" b="1">
              <a:latin typeface="Arial Narrow"/>
            </a:endParaRPr>
          </a:p>
        </p:txBody>
      </p:sp>
      <p:pic>
        <p:nvPicPr>
          <p:cNvPr id="3" name="Picture 4">
            <a:extLst>
              <a:ext uri="{FF2B5EF4-FFF2-40B4-BE49-F238E27FC236}">
                <a16:creationId xmlns:a16="http://schemas.microsoft.com/office/drawing/2014/main" id="{B8EB549D-6BF7-4333-A590-BE21FDD41A53}"/>
              </a:ext>
            </a:extLst>
          </p:cNvPr>
          <p:cNvPicPr>
            <a:picLocks noChangeAspect="1"/>
          </p:cNvPicPr>
          <p:nvPr/>
        </p:nvPicPr>
        <p:blipFill>
          <a:blip r:embed="rId2"/>
          <a:stretch>
            <a:fillRect/>
          </a:stretch>
        </p:blipFill>
        <p:spPr>
          <a:xfrm>
            <a:off x="6832549" y="3266299"/>
            <a:ext cx="3702268" cy="2810626"/>
          </a:xfrm>
          <a:prstGeom prst="rect">
            <a:avLst/>
          </a:prstGeom>
        </p:spPr>
      </p:pic>
    </p:spTree>
    <p:extLst>
      <p:ext uri="{BB962C8B-B14F-4D97-AF65-F5344CB8AC3E}">
        <p14:creationId xmlns:p14="http://schemas.microsoft.com/office/powerpoint/2010/main" val="2823197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AD18-705B-4F7D-8460-B75C97FE4C83}"/>
              </a:ext>
            </a:extLst>
          </p:cNvPr>
          <p:cNvSpPr>
            <a:spLocks noGrp="1"/>
          </p:cNvSpPr>
          <p:nvPr>
            <p:ph type="title"/>
          </p:nvPr>
        </p:nvSpPr>
        <p:spPr/>
        <p:txBody>
          <a:bodyPr/>
          <a:lstStyle/>
          <a:p>
            <a:r>
              <a:rPr lang="en-US"/>
              <a:t>Lenguage Supported</a:t>
            </a:r>
          </a:p>
        </p:txBody>
      </p:sp>
      <p:sp>
        <p:nvSpPr>
          <p:cNvPr id="4" name="Content Placeholder 3">
            <a:extLst>
              <a:ext uri="{FF2B5EF4-FFF2-40B4-BE49-F238E27FC236}">
                <a16:creationId xmlns:a16="http://schemas.microsoft.com/office/drawing/2014/main" id="{0B5C7290-9D5C-4202-A61A-EE89FD8BADCE}"/>
              </a:ext>
            </a:extLst>
          </p:cNvPr>
          <p:cNvSpPr>
            <a:spLocks noGrp="1"/>
          </p:cNvSpPr>
          <p:nvPr>
            <p:ph idx="22"/>
          </p:nvPr>
        </p:nvSpPr>
        <p:spPr>
          <a:xfrm>
            <a:off x="1207317" y="1677390"/>
            <a:ext cx="9831977" cy="4362962"/>
          </a:xfrm>
        </p:spPr>
        <p:txBody>
          <a:bodyPr/>
          <a:lstStyle/>
          <a:p>
            <a:r>
              <a:rPr lang="en-US"/>
              <a:t>The thing that makes Selenium WebDriver superior to other web automation tools is the wide range of language and framework options it provides to the users for writing test scripts.</a:t>
            </a:r>
          </a:p>
          <a:p>
            <a:endParaRPr lang="en-US"/>
          </a:p>
          <a:p>
            <a:pPr algn="l"/>
            <a:r>
              <a:rPr lang="en-US"/>
              <a:t> </a:t>
            </a:r>
            <a:r>
              <a:rPr lang="en-US" b="1"/>
              <a:t>Selenium WebDriver supported languages include:</a:t>
            </a:r>
          </a:p>
          <a:p>
            <a:pPr marL="285750" indent="-285750" algn="l">
              <a:buFont typeface="Wingdings" panose="020B0604020202020204" pitchFamily="34" charset="0"/>
              <a:buChar char="§"/>
            </a:pPr>
            <a:r>
              <a:rPr lang="en-US"/>
              <a:t>Java</a:t>
            </a:r>
          </a:p>
          <a:p>
            <a:pPr marL="285750" indent="-285750" algn="l">
              <a:buFont typeface="Wingdings" panose="020B0604020202020204" pitchFamily="34" charset="0"/>
              <a:buChar char="§"/>
            </a:pPr>
            <a:r>
              <a:rPr lang="en-US"/>
              <a:t>Python</a:t>
            </a:r>
          </a:p>
          <a:p>
            <a:pPr marL="285750" indent="-285750" algn="l">
              <a:buFont typeface="Wingdings" panose="020B0604020202020204" pitchFamily="34" charset="0"/>
              <a:buChar char="§"/>
            </a:pPr>
            <a:r>
              <a:rPr lang="en-US"/>
              <a:t>Ruby</a:t>
            </a:r>
          </a:p>
          <a:p>
            <a:pPr marL="285750" indent="-285750" algn="l">
              <a:buFont typeface="Wingdings" panose="020B0604020202020204" pitchFamily="34" charset="0"/>
              <a:buChar char="§"/>
            </a:pPr>
            <a:r>
              <a:rPr lang="en-US"/>
              <a:t>C#</a:t>
            </a:r>
          </a:p>
          <a:p>
            <a:pPr marL="285750" indent="-285750" algn="l">
              <a:buFont typeface="Wingdings" panose="020B0604020202020204" pitchFamily="34" charset="0"/>
              <a:buChar char="§"/>
            </a:pPr>
            <a:r>
              <a:rPr lang="en-US"/>
              <a:t>JavaScript</a:t>
            </a:r>
          </a:p>
          <a:p>
            <a:pPr marL="285750" indent="-285750" algn="l">
              <a:buFont typeface="Wingdings" panose="020B0604020202020204" pitchFamily="34" charset="0"/>
              <a:buChar char="§"/>
            </a:pPr>
            <a:r>
              <a:rPr lang="en-US"/>
              <a:t>Perl</a:t>
            </a:r>
          </a:p>
          <a:p>
            <a:pPr marL="285750" indent="-285750" algn="l">
              <a:buFont typeface="Wingdings" panose="020B0604020202020204" pitchFamily="34" charset="0"/>
              <a:buChar char="§"/>
            </a:pPr>
            <a:r>
              <a:rPr lang="en-US"/>
              <a:t>PHP</a:t>
            </a:r>
          </a:p>
        </p:txBody>
      </p:sp>
      <p:pic>
        <p:nvPicPr>
          <p:cNvPr id="12" name="Picture 12">
            <a:extLst>
              <a:ext uri="{FF2B5EF4-FFF2-40B4-BE49-F238E27FC236}">
                <a16:creationId xmlns:a16="http://schemas.microsoft.com/office/drawing/2014/main" id="{C4A3E255-57CC-4CBD-BB82-C40B79DE5932}"/>
              </a:ext>
            </a:extLst>
          </p:cNvPr>
          <p:cNvPicPr>
            <a:picLocks noChangeAspect="1"/>
          </p:cNvPicPr>
          <p:nvPr/>
        </p:nvPicPr>
        <p:blipFill>
          <a:blip r:embed="rId2"/>
          <a:stretch>
            <a:fillRect/>
          </a:stretch>
        </p:blipFill>
        <p:spPr>
          <a:xfrm>
            <a:off x="6668815" y="2862711"/>
            <a:ext cx="4083268" cy="3444854"/>
          </a:xfrm>
          <a:prstGeom prst="rect">
            <a:avLst/>
          </a:prstGeom>
        </p:spPr>
      </p:pic>
    </p:spTree>
    <p:extLst>
      <p:ext uri="{BB962C8B-B14F-4D97-AF65-F5344CB8AC3E}">
        <p14:creationId xmlns:p14="http://schemas.microsoft.com/office/powerpoint/2010/main" val="1060177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C2E8-6A7E-4010-AA5D-4A5B2076A427}"/>
              </a:ext>
            </a:extLst>
          </p:cNvPr>
          <p:cNvSpPr>
            <a:spLocks noGrp="1"/>
          </p:cNvSpPr>
          <p:nvPr>
            <p:ph type="title"/>
          </p:nvPr>
        </p:nvSpPr>
        <p:spPr/>
        <p:txBody>
          <a:bodyPr/>
          <a:lstStyle/>
          <a:p>
            <a:r>
              <a:rPr lang="en-US"/>
              <a:t>METHODS</a:t>
            </a:r>
            <a:endParaRPr lang="en-US" b="0"/>
          </a:p>
        </p:txBody>
      </p:sp>
      <p:sp>
        <p:nvSpPr>
          <p:cNvPr id="4" name="Content Placeholder 3">
            <a:extLst>
              <a:ext uri="{FF2B5EF4-FFF2-40B4-BE49-F238E27FC236}">
                <a16:creationId xmlns:a16="http://schemas.microsoft.com/office/drawing/2014/main" id="{5861BBDE-5F77-4FF4-BE10-362F850C31B1}"/>
              </a:ext>
            </a:extLst>
          </p:cNvPr>
          <p:cNvSpPr>
            <a:spLocks noGrp="1"/>
          </p:cNvSpPr>
          <p:nvPr>
            <p:ph idx="22"/>
          </p:nvPr>
        </p:nvSpPr>
        <p:spPr>
          <a:xfrm>
            <a:off x="1207317" y="1734255"/>
            <a:ext cx="9831977" cy="4385709"/>
          </a:xfrm>
        </p:spPr>
        <p:txBody>
          <a:bodyPr/>
          <a:lstStyle/>
          <a:p>
            <a:r>
              <a:rPr lang="en-US" sz="2000"/>
              <a:t>We have so many webdriver methods to automate the web application. </a:t>
            </a:r>
            <a:r>
              <a:rPr lang="en-US" sz="2000" b="1">
                <a:solidFill>
                  <a:schemeClr val="accent1"/>
                </a:solidFill>
              </a:rPr>
              <a:t>Selenium</a:t>
            </a:r>
            <a:r>
              <a:rPr lang="en-US" sz="2000"/>
              <a:t> provided huge number of methods to interact with the browser to automate the applications. Each method will have its own purpose to use.</a:t>
            </a:r>
          </a:p>
          <a:p>
            <a:r>
              <a:rPr lang="en-US" sz="2000"/>
              <a:t>There are several methods that are available from the Webdriver interface. These methods are accessed using the instance variable </a:t>
            </a:r>
            <a:r>
              <a:rPr lang="en-US" sz="2000" b="1"/>
              <a:t>driver</a:t>
            </a:r>
            <a:r>
              <a:rPr lang="en-US" sz="2000"/>
              <a:t> in a simple format </a:t>
            </a:r>
            <a:r>
              <a:rPr lang="en-US" sz="2000" b="1"/>
              <a:t>driver.methodName();</a:t>
            </a:r>
            <a:r>
              <a:rPr lang="en-US" sz="2000"/>
              <a:t>. All these automation projects include calling these methods and comparing &amp; evaluating what they return.</a:t>
            </a:r>
          </a:p>
          <a:p>
            <a:endParaRPr lang="en-US" sz="2000"/>
          </a:p>
          <a:p>
            <a:r>
              <a:rPr lang="en-US" sz="2000"/>
              <a:t>In simple terms, we can generally classify Webdriver commands as Browser commands, Get commands, Navigation commands, Webelement commands, Action commands and Result commands. In the following slide We will see the most important methods on WebDriver.</a:t>
            </a:r>
          </a:p>
          <a:p>
            <a:endParaRPr lang="en-US"/>
          </a:p>
        </p:txBody>
      </p:sp>
    </p:spTree>
    <p:extLst>
      <p:ext uri="{BB962C8B-B14F-4D97-AF65-F5344CB8AC3E}">
        <p14:creationId xmlns:p14="http://schemas.microsoft.com/office/powerpoint/2010/main" val="4172423681"/>
      </p:ext>
    </p:extLst>
  </p:cSld>
  <p:clrMapOvr>
    <a:masterClrMapping/>
  </p:clrMapOvr>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Presentation template - 2017 [Read-Only]" id="{EA5B4096-A32F-4A36-A33C-70736581054B}" vid="{9786BB1C-8CFD-4093-A05A-DAC9FC931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BA3A3001B707469C2F287A08717F7C" ma:contentTypeVersion="4" ma:contentTypeDescription="Create a new document." ma:contentTypeScope="" ma:versionID="6306f56b700c2c8183c2f88261845de8">
  <xsd:schema xmlns:xsd="http://www.w3.org/2001/XMLSchema" xmlns:xs="http://www.w3.org/2001/XMLSchema" xmlns:p="http://schemas.microsoft.com/office/2006/metadata/properties" xmlns:ns2="9a90466d-298e-42c6-9514-fada4205df45" xmlns:ns3="bd38f556-0e25-4ec4-853a-ab69838aac2a" targetNamespace="http://schemas.microsoft.com/office/2006/metadata/properties" ma:root="true" ma:fieldsID="a8b77286637e6c5b7f289879c48dea8b" ns2:_="" ns3:_="">
    <xsd:import namespace="9a90466d-298e-42c6-9514-fada4205df45"/>
    <xsd:import namespace="bd38f556-0e25-4ec4-853a-ab69838aac2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38f556-0e25-4ec4-853a-ab69838aac2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27SRNQJM56W6-1906733393-25</_dlc_DocId>
    <_dlc_DocIdUrl xmlns="9a90466d-298e-42c6-9514-fada4205df45">
      <Url>https://endava.sharepoint.com/Disciplines/Testing/_layouts/15/DocIdRedir.aspx?ID=27SRNQJM56W6-1906733393-25</Url>
      <Description>27SRNQJM56W6-1906733393-25</Description>
    </_dlc_DocIdUrl>
    <SharedWithUsers xmlns="9a90466d-298e-42c6-9514-fada4205df45">
      <UserInfo>
        <DisplayName>Julian Slonim</DisplayName>
        <AccountId>12434</AccountId>
        <AccountType/>
      </UserInfo>
    </SharedWithUser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2.xml><?xml version="1.0" encoding="utf-8"?>
<ds:datastoreItem xmlns:ds="http://schemas.openxmlformats.org/officeDocument/2006/customXml" ds:itemID="{597D25B4-459B-4326-9B8A-40A6E6A7BDCF}">
  <ds:schemaRefs>
    <ds:schemaRef ds:uri="9a90466d-298e-42c6-9514-fada4205df45"/>
    <ds:schemaRef ds:uri="bd38f556-0e25-4ec4-853a-ab69838aac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DE70423-9FE9-4B65-9BE2-E34FCE1BD5F6}">
  <ds:schemaRefs>
    <ds:schemaRef ds:uri="72899ffe-c9be-4b57-81d3-c0709dcc2e4b"/>
    <ds:schemaRef ds:uri="9a90466d-298e-42c6-9514-fada4205df45"/>
    <ds:schemaRef ds:uri="b00bdadb-5151-4b9a-bcb6-794e3648a4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9990C24C-EDC0-438B-852E-B912CB57052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PPT Presentation template - 2017</Template>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Endava PPT slides</vt:lpstr>
      <vt:lpstr>Introduction to selenium webdriver</vt:lpstr>
      <vt:lpstr>Index</vt:lpstr>
      <vt:lpstr>Introduction to Selenium</vt:lpstr>
      <vt:lpstr>WebDriver</vt:lpstr>
      <vt:lpstr>WebDriver Architecture</vt:lpstr>
      <vt:lpstr>WEBDRIVER ARCHITECTURE</vt:lpstr>
      <vt:lpstr>Browser compatibility</vt:lpstr>
      <vt:lpstr>Lenguage Supported</vt:lpstr>
      <vt:lpstr>METHODS</vt:lpstr>
      <vt:lpstr>Methods</vt:lpstr>
      <vt:lpstr>METHODS</vt:lpstr>
      <vt:lpstr>METHODS</vt:lpstr>
      <vt:lpstr>Explicit and implicit waits</vt:lpstr>
      <vt:lpstr>EXPLICIT AND IMPLICIT WAITS</vt:lpstr>
      <vt:lpstr>EXPLICIT AND IMPLICIT WAITS</vt:lpstr>
      <vt:lpstr>EXPLICIT AND IMPLICIT WAITS</vt:lpstr>
      <vt:lpstr>What is a framework</vt:lpstr>
      <vt:lpstr>WHAT IS A FRAMEWORK</vt:lpstr>
      <vt:lpstr>WHAT IS A FRAMEWORK</vt:lpstr>
      <vt:lpstr>Most popular selenium framework</vt:lpstr>
      <vt:lpstr>MOST POPULAR SELENIUM FRAMEWORK</vt:lpstr>
      <vt:lpstr>Introduction to Selenium Grid</vt:lpstr>
      <vt:lpstr>INTRODUCTION TO SELENIUM GRID</vt:lpstr>
      <vt:lpstr>INTRODUCTION TO SELENIUM GRID</vt:lpstr>
      <vt:lpstr>References</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Adelquis Trinidad</dc:creator>
  <cp:revision>18</cp:revision>
  <cp:lastPrinted>2015-07-09T12:46:33Z</cp:lastPrinted>
  <dcterms:created xsi:type="dcterms:W3CDTF">2018-12-14T16:34:11Z</dcterms:created>
  <dcterms:modified xsi:type="dcterms:W3CDTF">2019-02-14T15:35:42Z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0x01010064BA3A3001B707469C2F287A08717F7C</vt:lpwstr>
  </property>
  <property fmtid="{D5CDD505-2E9C-101B-9397-08002B2CF9AE}" pid="3" name="_dlc_DocIdItemGuid">
    <vt:lpwstr>388bc269-6ef6-4eff-afe9-a94c1292b77e</vt:lpwstr>
  </property>
  <property fmtid="{D5CDD505-2E9C-101B-9397-08002B2CF9AE}" pid="4" name="_dlc_policyId">
    <vt:lpwstr/>
  </property>
  <property fmtid="{D5CDD505-2E9C-101B-9397-08002B2CF9AE}" pid="5" name="ItemRetentionFormula">
    <vt:lpwstr/>
  </property>
  <property fmtid="{D5CDD505-2E9C-101B-9397-08002B2CF9AE}" pid="6" name="AuthorIds_UIVersion_4608">
    <vt:lpwstr>8271</vt:lpwstr>
  </property>
</Properties>
</file>